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49"/>
  </p:notesMasterIdLst>
  <p:sldIdLst>
    <p:sldId id="256" r:id="rId2"/>
    <p:sldId id="258" r:id="rId3"/>
    <p:sldId id="265" r:id="rId4"/>
    <p:sldId id="259" r:id="rId5"/>
    <p:sldId id="260" r:id="rId6"/>
    <p:sldId id="261" r:id="rId7"/>
    <p:sldId id="262" r:id="rId8"/>
    <p:sldId id="263" r:id="rId9"/>
    <p:sldId id="269" r:id="rId10"/>
    <p:sldId id="274" r:id="rId11"/>
    <p:sldId id="264" r:id="rId12"/>
    <p:sldId id="309" r:id="rId13"/>
    <p:sldId id="313" r:id="rId14"/>
    <p:sldId id="314" r:id="rId15"/>
    <p:sldId id="266" r:id="rId16"/>
    <p:sldId id="267" r:id="rId17"/>
    <p:sldId id="277" r:id="rId18"/>
    <p:sldId id="278" r:id="rId19"/>
    <p:sldId id="270" r:id="rId20"/>
    <p:sldId id="276" r:id="rId21"/>
    <p:sldId id="271" r:id="rId22"/>
    <p:sldId id="282" r:id="rId23"/>
    <p:sldId id="315" r:id="rId24"/>
    <p:sldId id="316" r:id="rId25"/>
    <p:sldId id="317" r:id="rId26"/>
    <p:sldId id="319" r:id="rId27"/>
    <p:sldId id="320" r:id="rId28"/>
    <p:sldId id="281" r:id="rId29"/>
    <p:sldId id="330" r:id="rId30"/>
    <p:sldId id="327" r:id="rId31"/>
    <p:sldId id="328" r:id="rId32"/>
    <p:sldId id="332" r:id="rId33"/>
    <p:sldId id="329" r:id="rId34"/>
    <p:sldId id="331" r:id="rId35"/>
    <p:sldId id="288" r:id="rId36"/>
    <p:sldId id="321" r:id="rId37"/>
    <p:sldId id="322" r:id="rId38"/>
    <p:sldId id="324" r:id="rId39"/>
    <p:sldId id="325" r:id="rId40"/>
    <p:sldId id="323" r:id="rId41"/>
    <p:sldId id="326" r:id="rId42"/>
    <p:sldId id="339" r:id="rId43"/>
    <p:sldId id="337" r:id="rId44"/>
    <p:sldId id="341" r:id="rId45"/>
    <p:sldId id="338" r:id="rId46"/>
    <p:sldId id="340" r:id="rId47"/>
    <p:sldId id="342" r:id="rId48"/>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Raleway Thin" panose="020B0604020202020204" charset="0"/>
      <p:regular r:id="rId54"/>
      <p:bold r:id="rId55"/>
      <p:italic r:id="rId56"/>
      <p:boldItalic r:id="rId57"/>
    </p:embeddedFont>
    <p:embeddedFont>
      <p:font typeface="Consolas" panose="020B0609020204030204" pitchFamily="49" charset="0"/>
      <p:regular r:id="rId58"/>
      <p:bold r:id="rId59"/>
      <p:italic r:id="rId60"/>
      <p:boldItalic r:id="rId61"/>
    </p:embeddedFont>
    <p:embeddedFont>
      <p:font typeface="Raleway" panose="020B0604020202020204" charset="0"/>
      <p:regular r:id="rId62"/>
      <p:bold r:id="rId63"/>
      <p:italic r:id="rId64"/>
      <p:boldItalic r:id="rId65"/>
    </p:embeddedFont>
    <p:embeddedFont>
      <p:font typeface="Bebas Neue" panose="020B0604020202020204" charset="0"/>
      <p:regular r:id="rId66"/>
    </p:embeddedFont>
    <p:embeddedFont>
      <p:font typeface="Poppins" panose="020B0604020202020204" charset="0"/>
      <p:regular r:id="rId67"/>
      <p:bold r:id="rId68"/>
      <p:italic r:id="rId69"/>
      <p:boldItalic r:id="rId70"/>
    </p:embeddedFont>
    <p:embeddedFont>
      <p:font typeface="Freestyle Script" panose="030804020302050B0404" pitchFamily="66"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5789DE9-82C7-4EC5-AB4C-DBA3305D637C}">
          <p14:sldIdLst>
            <p14:sldId id="256"/>
            <p14:sldId id="258"/>
            <p14:sldId id="265"/>
            <p14:sldId id="259"/>
            <p14:sldId id="260"/>
            <p14:sldId id="261"/>
            <p14:sldId id="262"/>
            <p14:sldId id="263"/>
            <p14:sldId id="269"/>
            <p14:sldId id="274"/>
            <p14:sldId id="264"/>
            <p14:sldId id="309"/>
            <p14:sldId id="313"/>
            <p14:sldId id="314"/>
            <p14:sldId id="266"/>
            <p14:sldId id="267"/>
            <p14:sldId id="277"/>
            <p14:sldId id="278"/>
            <p14:sldId id="270"/>
            <p14:sldId id="276"/>
            <p14:sldId id="271"/>
            <p14:sldId id="282"/>
            <p14:sldId id="315"/>
            <p14:sldId id="316"/>
            <p14:sldId id="317"/>
            <p14:sldId id="319"/>
            <p14:sldId id="320"/>
            <p14:sldId id="281"/>
            <p14:sldId id="330"/>
            <p14:sldId id="327"/>
            <p14:sldId id="328"/>
            <p14:sldId id="332"/>
            <p14:sldId id="329"/>
            <p14:sldId id="331"/>
            <p14:sldId id="288"/>
            <p14:sldId id="321"/>
            <p14:sldId id="322"/>
            <p14:sldId id="324"/>
            <p14:sldId id="325"/>
            <p14:sldId id="323"/>
            <p14:sldId id="326"/>
            <p14:sldId id="339"/>
            <p14:sldId id="337"/>
            <p14:sldId id="341"/>
            <p14:sldId id="338"/>
            <p14:sldId id="340"/>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01F73D-1100-4DC0-9D7E-C1F421B1525A}">
  <a:tblStyle styleId="{1B01F73D-1100-4DC0-9D7E-C1F421B15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b4c8184d6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eb4c8184d6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b6abf103e_2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b6abf103e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eb4c8184d6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eb4c8184d6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e8f09884a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e8f09884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b6abf103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b6abf103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eb6abf103e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eb6abf103e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eb6abf103e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eb6abf103e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8f09884a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e8f09884a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eb6abf103e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b6abf103e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eb6abf103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eb6abf103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eb6abf103e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eb6abf103e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b4c8184d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b4c8184d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b6abf103e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eb6abf103e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b4c8184d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b4c8184d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75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b4c8184d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b4c8184d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95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e872d8f271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e872d8f271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e872d8f271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e872d8f271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94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b4c8184d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eb4c8184d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b4c8184d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b4c8184d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e8f09884a6_1_18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e8f09884a6_1_18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b4c8184d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b4c8184d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eb4c8184d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eb4c8184d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872d8f271_0_1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872d8f271_0_1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8f09884a6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8f09884a6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6450" y="987225"/>
            <a:ext cx="6295200" cy="283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026450" y="3723750"/>
            <a:ext cx="45924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l="7623" r="1293" b="59696"/>
          <a:stretch/>
        </p:blipFill>
        <p:spPr>
          <a:xfrm>
            <a:off x="951100" y="1133800"/>
            <a:ext cx="8192899" cy="2037650"/>
          </a:xfrm>
          <a:prstGeom prst="rect">
            <a:avLst/>
          </a:prstGeom>
          <a:noFill/>
          <a:ln>
            <a:noFill/>
          </a:ln>
        </p:spPr>
      </p:pic>
      <p:sp>
        <p:nvSpPr>
          <p:cNvPr id="62" name="Google Shape;62;p14"/>
          <p:cNvSpPr txBox="1">
            <a:spLocks noGrp="1"/>
          </p:cNvSpPr>
          <p:nvPr>
            <p:ph type="title"/>
          </p:nvPr>
        </p:nvSpPr>
        <p:spPr>
          <a:xfrm>
            <a:off x="3579125" y="34689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atin typeface="Raleway Thin"/>
                <a:ea typeface="Raleway Thin"/>
                <a:cs typeface="Raleway Thin"/>
                <a:sym typeface="Raleway Thin"/>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 name="Google Shape;63;p14"/>
          <p:cNvSpPr txBox="1">
            <a:spLocks noGrp="1"/>
          </p:cNvSpPr>
          <p:nvPr>
            <p:ph type="subTitle" idx="1"/>
          </p:nvPr>
        </p:nvSpPr>
        <p:spPr>
          <a:xfrm>
            <a:off x="1915325" y="1377875"/>
            <a:ext cx="6227700" cy="1549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3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t="13120" r="3670" b="52179"/>
          <a:stretch/>
        </p:blipFill>
        <p:spPr>
          <a:xfrm>
            <a:off x="1019900" y="3500975"/>
            <a:ext cx="8124101" cy="1646074"/>
          </a:xfrm>
          <a:prstGeom prst="rect">
            <a:avLst/>
          </a:prstGeom>
          <a:noFill/>
          <a:ln>
            <a:noFill/>
          </a:ln>
        </p:spPr>
      </p:pic>
      <p:pic>
        <p:nvPicPr>
          <p:cNvPr id="66" name="Google Shape;66;p15"/>
          <p:cNvPicPr preferRelativeResize="0"/>
          <p:nvPr/>
        </p:nvPicPr>
        <p:blipFill rotWithShape="1">
          <a:blip r:embed="rId3">
            <a:alphaModFix/>
          </a:blip>
          <a:srcRect l="6952" r="53704"/>
          <a:stretch/>
        </p:blipFill>
        <p:spPr>
          <a:xfrm>
            <a:off x="1019900" y="0"/>
            <a:ext cx="1435800" cy="2052751"/>
          </a:xfrm>
          <a:prstGeom prst="rect">
            <a:avLst/>
          </a:prstGeom>
          <a:noFill/>
          <a:ln>
            <a:noFill/>
          </a:ln>
        </p:spPr>
      </p:pic>
      <p:sp>
        <p:nvSpPr>
          <p:cNvPr id="67" name="Google Shape;67;p15"/>
          <p:cNvSpPr txBox="1">
            <a:spLocks noGrp="1"/>
          </p:cNvSpPr>
          <p:nvPr>
            <p:ph type="title"/>
          </p:nvPr>
        </p:nvSpPr>
        <p:spPr>
          <a:xfrm>
            <a:off x="1181475" y="2355975"/>
            <a:ext cx="6776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5"/>
          <p:cNvSpPr txBox="1">
            <a:spLocks noGrp="1"/>
          </p:cNvSpPr>
          <p:nvPr>
            <p:ph type="title" idx="2" hasCustomPrompt="1"/>
          </p:nvPr>
        </p:nvSpPr>
        <p:spPr>
          <a:xfrm>
            <a:off x="1298900" y="1153700"/>
            <a:ext cx="877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9" name="Google Shape;69;p15"/>
          <p:cNvSpPr txBox="1">
            <a:spLocks noGrp="1"/>
          </p:cNvSpPr>
          <p:nvPr>
            <p:ph type="subTitle" idx="1"/>
          </p:nvPr>
        </p:nvSpPr>
        <p:spPr>
          <a:xfrm>
            <a:off x="1181475" y="3653150"/>
            <a:ext cx="4360200" cy="3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1_3">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3">
            <a:alphaModFix/>
          </a:blip>
          <a:srcRect l="33582" r="21937"/>
          <a:stretch/>
        </p:blipFill>
        <p:spPr>
          <a:xfrm>
            <a:off x="2442150" y="0"/>
            <a:ext cx="4067174" cy="5143500"/>
          </a:xfrm>
          <a:prstGeom prst="rect">
            <a:avLst/>
          </a:prstGeom>
          <a:noFill/>
          <a:ln>
            <a:noFill/>
          </a:ln>
        </p:spPr>
      </p:pic>
      <p:sp>
        <p:nvSpPr>
          <p:cNvPr id="74" name="Google Shape;74;p1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TITLE_ONLY_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21"/>
          <p:cNvPicPr preferRelativeResize="0"/>
          <p:nvPr/>
        </p:nvPicPr>
        <p:blipFill rotWithShape="1">
          <a:blip r:embed="rId3">
            <a:alphaModFix/>
          </a:blip>
          <a:srcRect r="13397"/>
          <a:stretch/>
        </p:blipFill>
        <p:spPr>
          <a:xfrm>
            <a:off x="1121550" y="1633575"/>
            <a:ext cx="3044950" cy="3515975"/>
          </a:xfrm>
          <a:prstGeom prst="rect">
            <a:avLst/>
          </a:prstGeom>
          <a:noFill/>
          <a:ln>
            <a:noFill/>
          </a:ln>
        </p:spPr>
      </p:pic>
      <p:pic>
        <p:nvPicPr>
          <p:cNvPr id="85" name="Google Shape;85;p21"/>
          <p:cNvPicPr preferRelativeResize="0"/>
          <p:nvPr/>
        </p:nvPicPr>
        <p:blipFill rotWithShape="1">
          <a:blip r:embed="rId4">
            <a:alphaModFix/>
          </a:blip>
          <a:srcRect l="47845" t="25709" r="18860" b="5933"/>
          <a:stretch/>
        </p:blipFill>
        <p:spPr>
          <a:xfrm>
            <a:off x="4977800" y="0"/>
            <a:ext cx="3044299" cy="3515975"/>
          </a:xfrm>
          <a:prstGeom prst="rect">
            <a:avLst/>
          </a:prstGeom>
          <a:noFill/>
          <a:ln>
            <a:noFill/>
          </a:ln>
        </p:spPr>
      </p:pic>
      <p:sp>
        <p:nvSpPr>
          <p:cNvPr id="86" name="Google Shape;86;p21"/>
          <p:cNvSpPr txBox="1">
            <a:spLocks noGrp="1"/>
          </p:cNvSpPr>
          <p:nvPr>
            <p:ph type="title"/>
          </p:nvPr>
        </p:nvSpPr>
        <p:spPr>
          <a:xfrm>
            <a:off x="1368275" y="1911096"/>
            <a:ext cx="2551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21"/>
          <p:cNvSpPr txBox="1">
            <a:spLocks noGrp="1"/>
          </p:cNvSpPr>
          <p:nvPr>
            <p:ph type="body" idx="1"/>
          </p:nvPr>
        </p:nvSpPr>
        <p:spPr>
          <a:xfrm>
            <a:off x="5172450" y="1052249"/>
            <a:ext cx="2655000" cy="2129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22"/>
          <p:cNvPicPr preferRelativeResize="0"/>
          <p:nvPr/>
        </p:nvPicPr>
        <p:blipFill rotWithShape="1">
          <a:blip r:embed="rId3">
            <a:alphaModFix/>
          </a:blip>
          <a:srcRect l="3808" t="32173" r="21083" b="38083"/>
          <a:stretch/>
        </p:blipFill>
        <p:spPr>
          <a:xfrm>
            <a:off x="0" y="535000"/>
            <a:ext cx="9144000" cy="2036750"/>
          </a:xfrm>
          <a:prstGeom prst="rect">
            <a:avLst/>
          </a:prstGeom>
          <a:noFill/>
          <a:ln>
            <a:noFill/>
          </a:ln>
        </p:spPr>
      </p:pic>
      <p:sp>
        <p:nvSpPr>
          <p:cNvPr id="90" name="Google Shape;90;p22"/>
          <p:cNvSpPr txBox="1">
            <a:spLocks noGrp="1"/>
          </p:cNvSpPr>
          <p:nvPr>
            <p:ph type="subTitle" idx="1"/>
          </p:nvPr>
        </p:nvSpPr>
        <p:spPr>
          <a:xfrm>
            <a:off x="5422650" y="2927500"/>
            <a:ext cx="2848800" cy="116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p:nvPr>
        </p:nvSpPr>
        <p:spPr>
          <a:xfrm>
            <a:off x="4648200" y="1219850"/>
            <a:ext cx="3623400" cy="118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23"/>
          <p:cNvPicPr preferRelativeResize="0"/>
          <p:nvPr/>
        </p:nvPicPr>
        <p:blipFill rotWithShape="1">
          <a:blip r:embed="rId3">
            <a:alphaModFix/>
          </a:blip>
          <a:srcRect l="4800" t="57388" r="511" b="5114"/>
          <a:stretch/>
        </p:blipFill>
        <p:spPr>
          <a:xfrm>
            <a:off x="0" y="535000"/>
            <a:ext cx="9144000" cy="2036750"/>
          </a:xfrm>
          <a:prstGeom prst="rect">
            <a:avLst/>
          </a:prstGeom>
          <a:noFill/>
          <a:ln>
            <a:noFill/>
          </a:ln>
        </p:spPr>
      </p:pic>
      <p:sp>
        <p:nvSpPr>
          <p:cNvPr id="94" name="Google Shape;94;p23"/>
          <p:cNvSpPr txBox="1">
            <a:spLocks noGrp="1"/>
          </p:cNvSpPr>
          <p:nvPr>
            <p:ph type="subTitle" idx="1"/>
          </p:nvPr>
        </p:nvSpPr>
        <p:spPr>
          <a:xfrm>
            <a:off x="869025" y="2927500"/>
            <a:ext cx="2853000" cy="11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3"/>
          <p:cNvSpPr txBox="1">
            <a:spLocks noGrp="1"/>
          </p:cNvSpPr>
          <p:nvPr>
            <p:ph type="title"/>
          </p:nvPr>
        </p:nvSpPr>
        <p:spPr>
          <a:xfrm>
            <a:off x="869025" y="1227325"/>
            <a:ext cx="3702900" cy="1202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24"/>
          <p:cNvPicPr preferRelativeResize="0"/>
          <p:nvPr/>
        </p:nvPicPr>
        <p:blipFill rotWithShape="1">
          <a:blip r:embed="rId3">
            <a:alphaModFix/>
          </a:blip>
          <a:srcRect l="7621" t="56550" r="550" b="7087"/>
          <a:stretch/>
        </p:blipFill>
        <p:spPr>
          <a:xfrm>
            <a:off x="0" y="535000"/>
            <a:ext cx="9144000" cy="2036750"/>
          </a:xfrm>
          <a:prstGeom prst="rect">
            <a:avLst/>
          </a:prstGeom>
          <a:noFill/>
          <a:ln>
            <a:noFill/>
          </a:ln>
        </p:spPr>
      </p:pic>
      <p:sp>
        <p:nvSpPr>
          <p:cNvPr id="98" name="Google Shape;98;p24"/>
          <p:cNvSpPr txBox="1">
            <a:spLocks noGrp="1"/>
          </p:cNvSpPr>
          <p:nvPr>
            <p:ph type="subTitle" idx="1"/>
          </p:nvPr>
        </p:nvSpPr>
        <p:spPr>
          <a:xfrm>
            <a:off x="5458684" y="2927500"/>
            <a:ext cx="2821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4"/>
          <p:cNvSpPr txBox="1">
            <a:spLocks noGrp="1"/>
          </p:cNvSpPr>
          <p:nvPr>
            <p:ph type="title"/>
          </p:nvPr>
        </p:nvSpPr>
        <p:spPr>
          <a:xfrm>
            <a:off x="4933684" y="1768821"/>
            <a:ext cx="3346800" cy="62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6"/>
          <p:cNvSpPr txBox="1">
            <a:spLocks noGrp="1"/>
          </p:cNvSpPr>
          <p:nvPr>
            <p:ph type="subTitle" idx="1"/>
          </p:nvPr>
        </p:nvSpPr>
        <p:spPr>
          <a:xfrm>
            <a:off x="5213625" y="3079900"/>
            <a:ext cx="32103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6"/>
          <p:cNvSpPr txBox="1">
            <a:spLocks noGrp="1"/>
          </p:cNvSpPr>
          <p:nvPr>
            <p:ph type="title"/>
          </p:nvPr>
        </p:nvSpPr>
        <p:spPr>
          <a:xfrm>
            <a:off x="4526625" y="457850"/>
            <a:ext cx="3897300" cy="221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3">
            <a:alphaModFix/>
          </a:blip>
          <a:srcRect l="25762" r="25757"/>
          <a:stretch/>
        </p:blipFill>
        <p:spPr>
          <a:xfrm>
            <a:off x="3772274" y="1"/>
            <a:ext cx="1599451" cy="1855799"/>
          </a:xfrm>
          <a:prstGeom prst="rect">
            <a:avLst/>
          </a:prstGeom>
          <a:noFill/>
          <a:ln>
            <a:noFill/>
          </a:ln>
        </p:spPr>
      </p:pic>
      <p:sp>
        <p:nvSpPr>
          <p:cNvPr id="13" name="Google Shape;13;p3"/>
          <p:cNvSpPr txBox="1">
            <a:spLocks noGrp="1"/>
          </p:cNvSpPr>
          <p:nvPr>
            <p:ph type="title"/>
          </p:nvPr>
        </p:nvSpPr>
        <p:spPr>
          <a:xfrm>
            <a:off x="2056050" y="2150850"/>
            <a:ext cx="5031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36650" y="884427"/>
            <a:ext cx="1070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391900" y="3129152"/>
            <a:ext cx="43602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_1">
    <p:bg>
      <p:bgPr>
        <a:blipFill>
          <a:blip r:embed="rId2">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29"/>
          <p:cNvPicPr preferRelativeResize="0"/>
          <p:nvPr/>
        </p:nvPicPr>
        <p:blipFill rotWithShape="1">
          <a:blip r:embed="rId3">
            <a:alphaModFix/>
          </a:blip>
          <a:srcRect l="12303" t="27262" r="54876"/>
          <a:stretch/>
        </p:blipFill>
        <p:spPr>
          <a:xfrm>
            <a:off x="1143825" y="1402125"/>
            <a:ext cx="3001051" cy="3741374"/>
          </a:xfrm>
          <a:prstGeom prst="rect">
            <a:avLst/>
          </a:prstGeom>
          <a:noFill/>
          <a:ln>
            <a:noFill/>
          </a:ln>
        </p:spPr>
      </p:pic>
      <p:sp>
        <p:nvSpPr>
          <p:cNvPr id="118" name="Google Shape;118;p29"/>
          <p:cNvSpPr txBox="1">
            <a:spLocks noGrp="1"/>
          </p:cNvSpPr>
          <p:nvPr>
            <p:ph type="subTitle" idx="1"/>
          </p:nvPr>
        </p:nvSpPr>
        <p:spPr>
          <a:xfrm>
            <a:off x="1233075" y="15411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9" name="Google Shape;119;p29"/>
          <p:cNvSpPr txBox="1">
            <a:spLocks noGrp="1"/>
          </p:cNvSpPr>
          <p:nvPr>
            <p:ph type="subTitle" idx="2"/>
          </p:nvPr>
        </p:nvSpPr>
        <p:spPr>
          <a:xfrm>
            <a:off x="1233075" y="31005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120" name="Google Shape;120;p29"/>
          <p:cNvSpPr txBox="1">
            <a:spLocks noGrp="1"/>
          </p:cNvSpPr>
          <p:nvPr>
            <p:ph type="subTitle" idx="3"/>
          </p:nvPr>
        </p:nvSpPr>
        <p:spPr>
          <a:xfrm>
            <a:off x="1233075" y="21551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9"/>
          <p:cNvSpPr txBox="1">
            <a:spLocks noGrp="1"/>
          </p:cNvSpPr>
          <p:nvPr>
            <p:ph type="subTitle" idx="4"/>
          </p:nvPr>
        </p:nvSpPr>
        <p:spPr>
          <a:xfrm>
            <a:off x="1233075" y="37145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2" name="Google Shape;122;p29"/>
          <p:cNvSpPr txBox="1">
            <a:spLocks noGrp="1"/>
          </p:cNvSpPr>
          <p:nvPr>
            <p:ph type="title"/>
          </p:nvPr>
        </p:nvSpPr>
        <p:spPr>
          <a:xfrm>
            <a:off x="2792600" y="53949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7200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30"/>
          <p:cNvSpPr txBox="1">
            <a:spLocks noGrp="1"/>
          </p:cNvSpPr>
          <p:nvPr>
            <p:ph type="subTitle" idx="1"/>
          </p:nvPr>
        </p:nvSpPr>
        <p:spPr>
          <a:xfrm>
            <a:off x="7200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30"/>
          <p:cNvSpPr txBox="1">
            <a:spLocks noGrp="1"/>
          </p:cNvSpPr>
          <p:nvPr>
            <p:ph type="title" idx="2"/>
          </p:nvPr>
        </p:nvSpPr>
        <p:spPr>
          <a:xfrm>
            <a:off x="3373375" y="2374513"/>
            <a:ext cx="239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30"/>
          <p:cNvSpPr txBox="1">
            <a:spLocks noGrp="1"/>
          </p:cNvSpPr>
          <p:nvPr>
            <p:ph type="subTitle" idx="3"/>
          </p:nvPr>
        </p:nvSpPr>
        <p:spPr>
          <a:xfrm>
            <a:off x="3373375" y="3009861"/>
            <a:ext cx="23997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30"/>
          <p:cNvSpPr txBox="1">
            <a:spLocks noGrp="1"/>
          </p:cNvSpPr>
          <p:nvPr>
            <p:ph type="title" idx="4"/>
          </p:nvPr>
        </p:nvSpPr>
        <p:spPr>
          <a:xfrm>
            <a:off x="60331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30"/>
          <p:cNvSpPr txBox="1">
            <a:spLocks noGrp="1"/>
          </p:cNvSpPr>
          <p:nvPr>
            <p:ph type="subTitle" idx="5"/>
          </p:nvPr>
        </p:nvSpPr>
        <p:spPr>
          <a:xfrm>
            <a:off x="60331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30"/>
          <p:cNvSpPr txBox="1">
            <a:spLocks noGrp="1"/>
          </p:cNvSpPr>
          <p:nvPr>
            <p:ph type="title" idx="6"/>
          </p:nvPr>
        </p:nvSpPr>
        <p:spPr>
          <a:xfrm>
            <a:off x="3114625" y="844300"/>
            <a:ext cx="291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42"/>
        <p:cNvGrpSpPr/>
        <p:nvPr/>
      </p:nvGrpSpPr>
      <p:grpSpPr>
        <a:xfrm>
          <a:off x="0" y="0"/>
          <a:ext cx="0" cy="0"/>
          <a:chOff x="0" y="0"/>
          <a:chExt cx="0" cy="0"/>
        </a:xfrm>
      </p:grpSpPr>
      <p:pic>
        <p:nvPicPr>
          <p:cNvPr id="143" name="Google Shape;143;p32"/>
          <p:cNvPicPr preferRelativeResize="0"/>
          <p:nvPr/>
        </p:nvPicPr>
        <p:blipFill rotWithShape="1">
          <a:blip r:embed="rId3">
            <a:alphaModFix/>
          </a:blip>
          <a:srcRect l="34178" t="3577" r="18859"/>
          <a:stretch/>
        </p:blipFill>
        <p:spPr>
          <a:xfrm rot="10800000" flipH="1">
            <a:off x="6232160" y="1627524"/>
            <a:ext cx="2191829" cy="3515975"/>
          </a:xfrm>
          <a:prstGeom prst="rect">
            <a:avLst/>
          </a:prstGeom>
          <a:noFill/>
          <a:ln>
            <a:noFill/>
          </a:ln>
        </p:spPr>
      </p:pic>
      <p:sp>
        <p:nvSpPr>
          <p:cNvPr id="144" name="Google Shape;144;p32"/>
          <p:cNvSpPr txBox="1">
            <a:spLocks noGrp="1"/>
          </p:cNvSpPr>
          <p:nvPr>
            <p:ph type="title"/>
          </p:nvPr>
        </p:nvSpPr>
        <p:spPr>
          <a:xfrm>
            <a:off x="3537961"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32"/>
          <p:cNvSpPr txBox="1">
            <a:spLocks noGrp="1"/>
          </p:cNvSpPr>
          <p:nvPr>
            <p:ph type="subTitle" idx="1"/>
          </p:nvPr>
        </p:nvSpPr>
        <p:spPr>
          <a:xfrm>
            <a:off x="3537961" y="24979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32"/>
          <p:cNvSpPr txBox="1">
            <a:spLocks noGrp="1"/>
          </p:cNvSpPr>
          <p:nvPr>
            <p:ph type="title" idx="2"/>
          </p:nvPr>
        </p:nvSpPr>
        <p:spPr>
          <a:xfrm>
            <a:off x="6295924"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32"/>
          <p:cNvSpPr txBox="1">
            <a:spLocks noGrp="1"/>
          </p:cNvSpPr>
          <p:nvPr>
            <p:ph type="subTitle" idx="3"/>
          </p:nvPr>
        </p:nvSpPr>
        <p:spPr>
          <a:xfrm>
            <a:off x="6232150" y="24979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32"/>
          <p:cNvSpPr txBox="1">
            <a:spLocks noGrp="1"/>
          </p:cNvSpPr>
          <p:nvPr>
            <p:ph type="title" idx="4"/>
          </p:nvPr>
        </p:nvSpPr>
        <p:spPr>
          <a:xfrm>
            <a:off x="3537961"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32"/>
          <p:cNvSpPr txBox="1">
            <a:spLocks noGrp="1"/>
          </p:cNvSpPr>
          <p:nvPr>
            <p:ph type="subTitle" idx="5"/>
          </p:nvPr>
        </p:nvSpPr>
        <p:spPr>
          <a:xfrm>
            <a:off x="3537961" y="39313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32"/>
          <p:cNvSpPr txBox="1">
            <a:spLocks noGrp="1"/>
          </p:cNvSpPr>
          <p:nvPr>
            <p:ph type="title" idx="6"/>
          </p:nvPr>
        </p:nvSpPr>
        <p:spPr>
          <a:xfrm>
            <a:off x="6295924"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32"/>
          <p:cNvSpPr txBox="1">
            <a:spLocks noGrp="1"/>
          </p:cNvSpPr>
          <p:nvPr>
            <p:ph type="subTitle" idx="7"/>
          </p:nvPr>
        </p:nvSpPr>
        <p:spPr>
          <a:xfrm>
            <a:off x="6232150" y="39313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32"/>
          <p:cNvSpPr txBox="1">
            <a:spLocks noGrp="1"/>
          </p:cNvSpPr>
          <p:nvPr>
            <p:ph type="title" idx="8"/>
          </p:nvPr>
        </p:nvSpPr>
        <p:spPr>
          <a:xfrm>
            <a:off x="720000" y="53950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BLANK_1_1_1_1_1_1_1_2">
    <p:bg>
      <p:bgPr>
        <a:blipFill>
          <a:blip r:embed="rId2">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3">
            <a:alphaModFix/>
          </a:blip>
          <a:srcRect l="12303" t="38871" r="54876"/>
          <a:stretch/>
        </p:blipFill>
        <p:spPr>
          <a:xfrm>
            <a:off x="1143832" y="1999375"/>
            <a:ext cx="3001037" cy="3144126"/>
          </a:xfrm>
          <a:prstGeom prst="rect">
            <a:avLst/>
          </a:prstGeom>
          <a:noFill/>
          <a:ln>
            <a:noFill/>
          </a:ln>
        </p:spPr>
      </p:pic>
      <p:sp>
        <p:nvSpPr>
          <p:cNvPr id="21" name="Google Shape;21;p5"/>
          <p:cNvSpPr txBox="1">
            <a:spLocks noGrp="1"/>
          </p:cNvSpPr>
          <p:nvPr>
            <p:ph type="subTitle" idx="1"/>
          </p:nvPr>
        </p:nvSpPr>
        <p:spPr>
          <a:xfrm>
            <a:off x="1190550" y="2373475"/>
            <a:ext cx="2907600" cy="57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 name="Google Shape;22;p5"/>
          <p:cNvSpPr txBox="1">
            <a:spLocks noGrp="1"/>
          </p:cNvSpPr>
          <p:nvPr>
            <p:ph type="subTitle" idx="2"/>
          </p:nvPr>
        </p:nvSpPr>
        <p:spPr>
          <a:xfrm>
            <a:off x="5044200" y="2373475"/>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3"/>
          </p:nvPr>
        </p:nvSpPr>
        <p:spPr>
          <a:xfrm>
            <a:off x="119055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50442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p:nvPr>
        </p:nvSpPr>
        <p:spPr>
          <a:xfrm>
            <a:off x="2792600" y="85442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341025" y="1434225"/>
            <a:ext cx="446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9"/>
          <p:cNvSpPr txBox="1">
            <a:spLocks noGrp="1"/>
          </p:cNvSpPr>
          <p:nvPr>
            <p:ph type="subTitle" idx="1"/>
          </p:nvPr>
        </p:nvSpPr>
        <p:spPr>
          <a:xfrm>
            <a:off x="2241550" y="24155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15100" y="513847"/>
            <a:ext cx="4991700" cy="117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39" name="Google Shape;39;p10"/>
          <p:cNvPicPr preferRelativeResize="0"/>
          <p:nvPr/>
        </p:nvPicPr>
        <p:blipFill rotWithShape="1">
          <a:blip r:embed="rId2">
            <a:alphaModFix amt="15000"/>
          </a:blip>
          <a:srcRect r="20299"/>
          <a:stretch/>
        </p:blipFill>
        <p:spPr>
          <a:xfrm>
            <a:off x="0" y="0"/>
            <a:ext cx="7287773" cy="5143500"/>
          </a:xfrm>
          <a:prstGeom prst="rect">
            <a:avLst/>
          </a:prstGeom>
          <a:noFill/>
          <a:ln>
            <a:noFill/>
          </a:ln>
        </p:spPr>
      </p:pic>
      <p:pic>
        <p:nvPicPr>
          <p:cNvPr id="40" name="Google Shape;40;p10"/>
          <p:cNvPicPr preferRelativeResize="0"/>
          <p:nvPr/>
        </p:nvPicPr>
        <p:blipFill rotWithShape="1">
          <a:blip r:embed="rId3">
            <a:alphaModFix amt="30000"/>
          </a:blip>
          <a:srcRect l="91806"/>
          <a:stretch/>
        </p:blipFill>
        <p:spPr>
          <a:xfrm>
            <a:off x="7287774" y="0"/>
            <a:ext cx="1856232"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rotWithShape="1">
          <a:blip r:embed="rId3">
            <a:alphaModFix/>
          </a:blip>
          <a:srcRect l="18781" t="10402" r="7823"/>
          <a:stretch/>
        </p:blipFill>
        <p:spPr>
          <a:xfrm>
            <a:off x="1717588" y="535000"/>
            <a:ext cx="6711398" cy="4608500"/>
          </a:xfrm>
          <a:prstGeom prst="rect">
            <a:avLst/>
          </a:prstGeom>
          <a:noFill/>
          <a:ln>
            <a:noFill/>
          </a:ln>
        </p:spPr>
      </p:pic>
      <p:sp>
        <p:nvSpPr>
          <p:cNvPr id="43" name="Google Shape;43;p11"/>
          <p:cNvSpPr txBox="1">
            <a:spLocks noGrp="1"/>
          </p:cNvSpPr>
          <p:nvPr>
            <p:ph type="title" hasCustomPrompt="1"/>
          </p:nvPr>
        </p:nvSpPr>
        <p:spPr>
          <a:xfrm>
            <a:off x="2025437" y="1558525"/>
            <a:ext cx="60957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2025437" y="3069625"/>
            <a:ext cx="60957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3">
            <a:alphaModFix/>
          </a:blip>
          <a:srcRect l="29664" r="20335"/>
          <a:stretch/>
        </p:blipFill>
        <p:spPr>
          <a:xfrm>
            <a:off x="4572000" y="0"/>
            <a:ext cx="4572077" cy="5143500"/>
          </a:xfrm>
          <a:prstGeom prst="rect">
            <a:avLst/>
          </a:prstGeom>
          <a:noFill/>
          <a:ln>
            <a:noFill/>
          </a:ln>
        </p:spPr>
      </p:pic>
      <p:sp>
        <p:nvSpPr>
          <p:cNvPr id="48" name="Google Shape;48;p13"/>
          <p:cNvSpPr txBox="1">
            <a:spLocks noGrp="1"/>
          </p:cNvSpPr>
          <p:nvPr>
            <p:ph type="title"/>
          </p:nvPr>
        </p:nvSpPr>
        <p:spPr>
          <a:xfrm>
            <a:off x="1313153" y="15903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2" hasCustomPrompt="1"/>
          </p:nvPr>
        </p:nvSpPr>
        <p:spPr>
          <a:xfrm>
            <a:off x="3208224" y="8448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1313153" y="20245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3"/>
          </p:nvPr>
        </p:nvSpPr>
        <p:spPr>
          <a:xfrm>
            <a:off x="4889963" y="15903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4" hasCustomPrompt="1"/>
          </p:nvPr>
        </p:nvSpPr>
        <p:spPr>
          <a:xfrm>
            <a:off x="4847101" y="8448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4889963" y="20245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6"/>
          </p:nvPr>
        </p:nvSpPr>
        <p:spPr>
          <a:xfrm>
            <a:off x="1313153" y="33797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3"/>
          <p:cNvSpPr txBox="1">
            <a:spLocks noGrp="1"/>
          </p:cNvSpPr>
          <p:nvPr>
            <p:ph type="title" idx="7" hasCustomPrompt="1"/>
          </p:nvPr>
        </p:nvSpPr>
        <p:spPr>
          <a:xfrm>
            <a:off x="3208224" y="26342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1313153" y="38139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9"/>
          </p:nvPr>
        </p:nvSpPr>
        <p:spPr>
          <a:xfrm>
            <a:off x="4889963" y="33797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13" hasCustomPrompt="1"/>
          </p:nvPr>
        </p:nvSpPr>
        <p:spPr>
          <a:xfrm>
            <a:off x="4847101" y="26342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4889963" y="38139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212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aleway"/>
              <a:buNone/>
              <a:defRPr sz="3500">
                <a:solidFill>
                  <a:schemeClr val="lt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6" r:id="rId14"/>
    <p:sldLayoutId id="2147483667" r:id="rId15"/>
    <p:sldLayoutId id="2147483668" r:id="rId16"/>
    <p:sldLayoutId id="2147483669" r:id="rId17"/>
    <p:sldLayoutId id="2147483670" r:id="rId18"/>
    <p:sldLayoutId id="2147483672" r:id="rId19"/>
    <p:sldLayoutId id="2147483675" r:id="rId20"/>
    <p:sldLayoutId id="2147483676" r:id="rId21"/>
    <p:sldLayoutId id="2147483678" r:id="rId22"/>
    <p:sldLayoutId id="2147483681" r:id="rId23"/>
    <p:sldLayoutId id="2147483682" r:id="rId24"/>
    <p:sldLayoutId id="214748368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git.io/"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github.com/github/hu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5.jpg"/><Relationship Id="rId1" Type="http://schemas.openxmlformats.org/officeDocument/2006/relationships/slideLayout" Target="../slideLayouts/slideLayout14.xml"/><Relationship Id="rId5" Type="http://schemas.openxmlformats.org/officeDocument/2006/relationships/image" Target="../media/image34.gif"/><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vi.wikipedia.org/wiki/Gi%E1%BA%A5y_ph%C3%A9p_ph%E1%BA%A7n_m%E1%BB%81m_t%E1%BB%B1_do"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40"/>
          <p:cNvPicPr preferRelativeResize="0"/>
          <p:nvPr/>
        </p:nvPicPr>
        <p:blipFill rotWithShape="1">
          <a:blip r:embed="rId3">
            <a:alphaModFix/>
          </a:blip>
          <a:srcRect l="7817" t="55854" b="12141"/>
          <a:stretch/>
        </p:blipFill>
        <p:spPr>
          <a:xfrm>
            <a:off x="1258240" y="840889"/>
            <a:ext cx="7885760" cy="1056663"/>
          </a:xfrm>
          <a:prstGeom prst="rect">
            <a:avLst/>
          </a:prstGeom>
          <a:noFill/>
          <a:ln>
            <a:noFill/>
          </a:ln>
        </p:spPr>
      </p:pic>
      <p:sp>
        <p:nvSpPr>
          <p:cNvPr id="185" name="Google Shape;185;p40"/>
          <p:cNvSpPr txBox="1">
            <a:spLocks noGrp="1"/>
          </p:cNvSpPr>
          <p:nvPr>
            <p:ph type="ctrTitle"/>
          </p:nvPr>
        </p:nvSpPr>
        <p:spPr>
          <a:xfrm>
            <a:off x="1452712" y="1071227"/>
            <a:ext cx="6096245" cy="1739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solidFill>
                  <a:schemeClr val="tx1"/>
                </a:solidFill>
              </a:rPr>
              <a:t>Đề</a:t>
            </a:r>
            <a:r>
              <a:rPr lang="en-US" dirty="0" smtClean="0">
                <a:solidFill>
                  <a:schemeClr val="tx1"/>
                </a:solidFill>
              </a:rPr>
              <a:t> </a:t>
            </a:r>
            <a:r>
              <a:rPr lang="en-US" dirty="0" err="1" smtClean="0">
                <a:solidFill>
                  <a:schemeClr val="tx1"/>
                </a:solidFill>
              </a:rPr>
              <a:t>tài</a:t>
            </a:r>
            <a:r>
              <a:rPr lang="en-US" dirty="0" smtClean="0">
                <a:solidFill>
                  <a:schemeClr val="tx1"/>
                </a:solidFill>
              </a:rPr>
              <a:t> 1:</a:t>
            </a:r>
            <a:r>
              <a:rPr lang="en-US" dirty="0" smtClean="0"/>
              <a:t/>
            </a:r>
            <a:br>
              <a:rPr lang="en-US" dirty="0" smtClean="0"/>
            </a:br>
            <a:r>
              <a:rPr lang="en-US" dirty="0" smtClean="0"/>
              <a:t>			</a:t>
            </a:r>
            <a:r>
              <a:rPr lang="en-US" dirty="0" smtClean="0">
                <a:latin typeface="Freestyle Script" panose="030804020302050B0404" pitchFamily="66" charset="0"/>
              </a:rPr>
              <a:t>GIT</a:t>
            </a:r>
            <a:endParaRPr dirty="0">
              <a:latin typeface="Freestyle Script" panose="030804020302050B0404" pitchFamily="66" charset="0"/>
            </a:endParaRPr>
          </a:p>
        </p:txBody>
      </p:sp>
      <p:sp>
        <p:nvSpPr>
          <p:cNvPr id="186" name="Google Shape;186;p40"/>
          <p:cNvSpPr txBox="1">
            <a:spLocks noGrp="1"/>
          </p:cNvSpPr>
          <p:nvPr>
            <p:ph type="subTitle" idx="1"/>
          </p:nvPr>
        </p:nvSpPr>
        <p:spPr>
          <a:xfrm>
            <a:off x="4656550" y="3228735"/>
            <a:ext cx="4592400" cy="9720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latin typeface="+mj-lt"/>
              </a:rPr>
              <a:t>71DCHT21 – </a:t>
            </a:r>
            <a:r>
              <a:rPr lang="en-US" dirty="0" err="1" smtClean="0">
                <a:latin typeface="+mj-lt"/>
              </a:rPr>
              <a:t>Nhóm</a:t>
            </a:r>
            <a:r>
              <a:rPr lang="en-US" dirty="0" smtClean="0">
                <a:latin typeface="+mj-lt"/>
              </a:rPr>
              <a:t> 6 : </a:t>
            </a:r>
            <a:r>
              <a:rPr lang="en-US" dirty="0" err="1" smtClean="0">
                <a:latin typeface="+mj-lt"/>
              </a:rPr>
              <a:t>Lê</a:t>
            </a:r>
            <a:r>
              <a:rPr lang="en-US" dirty="0" smtClean="0">
                <a:latin typeface="+mj-lt"/>
              </a:rPr>
              <a:t> </a:t>
            </a:r>
            <a:r>
              <a:rPr lang="en-US" dirty="0" err="1" smtClean="0">
                <a:latin typeface="+mj-lt"/>
              </a:rPr>
              <a:t>Quỳnh</a:t>
            </a:r>
            <a:r>
              <a:rPr lang="en-US" dirty="0" smtClean="0">
                <a:latin typeface="+mj-lt"/>
              </a:rPr>
              <a:t> </a:t>
            </a:r>
            <a:r>
              <a:rPr lang="en-US" dirty="0" err="1" smtClean="0">
                <a:latin typeface="+mj-lt"/>
              </a:rPr>
              <a:t>Trang</a:t>
            </a:r>
            <a:endParaRPr lang="en-US" dirty="0" smtClean="0">
              <a:latin typeface="+mj-lt"/>
            </a:endParaRPr>
          </a:p>
          <a:p>
            <a:pPr marL="0" lvl="0" indent="0" algn="l" rtl="0">
              <a:spcBef>
                <a:spcPts val="0"/>
              </a:spcBef>
              <a:spcAft>
                <a:spcPts val="0"/>
              </a:spcAft>
              <a:buNone/>
            </a:pPr>
            <a:r>
              <a:rPr lang="en-US" dirty="0" smtClean="0">
                <a:latin typeface="+mj-lt"/>
              </a:rPr>
              <a:t>		</a:t>
            </a:r>
            <a:r>
              <a:rPr lang="en-US" dirty="0" err="1" smtClean="0">
                <a:latin typeface="+mj-lt"/>
              </a:rPr>
              <a:t>Lưu</a:t>
            </a:r>
            <a:r>
              <a:rPr lang="en-US" dirty="0" smtClean="0">
                <a:latin typeface="+mj-lt"/>
              </a:rPr>
              <a:t> </a:t>
            </a:r>
            <a:r>
              <a:rPr lang="en-US" dirty="0" err="1" smtClean="0">
                <a:latin typeface="+mj-lt"/>
              </a:rPr>
              <a:t>Thị</a:t>
            </a:r>
            <a:r>
              <a:rPr lang="en-US" dirty="0" smtClean="0">
                <a:latin typeface="+mj-lt"/>
              </a:rPr>
              <a:t> </a:t>
            </a:r>
            <a:r>
              <a:rPr lang="en-US" dirty="0" err="1" smtClean="0">
                <a:latin typeface="+mj-lt"/>
              </a:rPr>
              <a:t>Hiền</a:t>
            </a:r>
            <a:endParaRPr lang="en-US" dirty="0" smtClean="0">
              <a:latin typeface="+mj-lt"/>
            </a:endParaRPr>
          </a:p>
          <a:p>
            <a:pPr marL="0" lvl="0" indent="0" algn="l" rtl="0">
              <a:spcBef>
                <a:spcPts val="0"/>
              </a:spcBef>
              <a:spcAft>
                <a:spcPts val="0"/>
              </a:spcAft>
              <a:buNone/>
            </a:pPr>
            <a:r>
              <a:rPr lang="en-US" dirty="0" smtClean="0">
                <a:latin typeface="+mj-lt"/>
              </a:rPr>
              <a:t>		</a:t>
            </a:r>
            <a:r>
              <a:rPr lang="en-US" dirty="0" err="1" smtClean="0">
                <a:latin typeface="+mj-lt"/>
              </a:rPr>
              <a:t>Phùng</a:t>
            </a:r>
            <a:r>
              <a:rPr lang="en-US" dirty="0" smtClean="0">
                <a:latin typeface="+mj-lt"/>
              </a:rPr>
              <a:t> </a:t>
            </a:r>
            <a:r>
              <a:rPr lang="en-US" dirty="0" err="1" smtClean="0">
                <a:latin typeface="+mj-lt"/>
              </a:rPr>
              <a:t>Trung</a:t>
            </a:r>
            <a:r>
              <a:rPr lang="en-US" dirty="0" smtClean="0">
                <a:latin typeface="+mj-lt"/>
              </a:rPr>
              <a:t> </a:t>
            </a:r>
            <a:r>
              <a:rPr lang="en-US" dirty="0" err="1" smtClean="0">
                <a:latin typeface="+mj-lt"/>
              </a:rPr>
              <a:t>Hiếu</a:t>
            </a:r>
            <a:endParaRPr lang="en-US" dirty="0" smtClean="0">
              <a:latin typeface="+mj-lt"/>
            </a:endParaRPr>
          </a:p>
          <a:p>
            <a:pPr marL="0" lvl="0" indent="0" algn="l" rtl="0">
              <a:spcBef>
                <a:spcPts val="0"/>
              </a:spcBef>
              <a:spcAft>
                <a:spcPts val="0"/>
              </a:spcAft>
              <a:buNone/>
            </a:pPr>
            <a:r>
              <a:rPr lang="en-US" dirty="0" smtClean="0">
                <a:latin typeface="+mj-lt"/>
              </a:rPr>
              <a:t>		</a:t>
            </a:r>
            <a:r>
              <a:rPr lang="en-US" dirty="0" err="1" smtClean="0">
                <a:latin typeface="+mj-lt"/>
              </a:rPr>
              <a:t>Nguyễn</a:t>
            </a:r>
            <a:r>
              <a:rPr lang="en-US" dirty="0" smtClean="0">
                <a:latin typeface="+mj-lt"/>
              </a:rPr>
              <a:t> </a:t>
            </a:r>
            <a:r>
              <a:rPr lang="en-US" dirty="0" err="1" smtClean="0">
                <a:latin typeface="+mj-lt"/>
              </a:rPr>
              <a:t>Xuân</a:t>
            </a:r>
            <a:r>
              <a:rPr lang="en-US" dirty="0" smtClean="0">
                <a:latin typeface="+mj-lt"/>
              </a:rPr>
              <a:t> </a:t>
            </a:r>
            <a:r>
              <a:rPr lang="en-US" dirty="0" err="1" smtClean="0">
                <a:latin typeface="+mj-lt"/>
              </a:rPr>
              <a:t>Thái</a:t>
            </a:r>
            <a:endParaRPr lang="en-US" dirty="0" smtClean="0">
              <a:latin typeface="+mj-lt"/>
            </a:endParaRPr>
          </a:p>
          <a:p>
            <a:pPr marL="0" lvl="0" indent="0" algn="l" rtl="0">
              <a:spcBef>
                <a:spcPts val="0"/>
              </a:spcBef>
              <a:spcAft>
                <a:spcPts val="0"/>
              </a:spcAft>
              <a:buNone/>
            </a:pPr>
            <a:r>
              <a:rPr lang="en-US" dirty="0" smtClean="0">
                <a:latin typeface="+mj-lt"/>
              </a:rPr>
              <a:t>		</a:t>
            </a:r>
            <a:r>
              <a:rPr lang="en-US" dirty="0" err="1" smtClean="0">
                <a:latin typeface="+mj-lt"/>
              </a:rPr>
              <a:t>Phạm</a:t>
            </a:r>
            <a:r>
              <a:rPr lang="en-US" dirty="0" smtClean="0">
                <a:latin typeface="+mj-lt"/>
              </a:rPr>
              <a:t> </a:t>
            </a:r>
            <a:r>
              <a:rPr lang="en-US" dirty="0" err="1" smtClean="0">
                <a:latin typeface="+mj-lt"/>
              </a:rPr>
              <a:t>Thị</a:t>
            </a:r>
            <a:r>
              <a:rPr lang="en-US" dirty="0" smtClean="0">
                <a:latin typeface="+mj-lt"/>
              </a:rPr>
              <a:t> </a:t>
            </a:r>
            <a:r>
              <a:rPr lang="en-US" dirty="0" err="1" smtClean="0">
                <a:latin typeface="+mj-lt"/>
              </a:rPr>
              <a:t>Uyên</a:t>
            </a:r>
            <a:endParaRPr dirty="0">
              <a:latin typeface="+mj-lt"/>
            </a:endParaRPr>
          </a:p>
        </p:txBody>
      </p:sp>
      <p:grpSp>
        <p:nvGrpSpPr>
          <p:cNvPr id="11" name="Google Shape;3841;p80"/>
          <p:cNvGrpSpPr/>
          <p:nvPr/>
        </p:nvGrpSpPr>
        <p:grpSpPr>
          <a:xfrm>
            <a:off x="358908" y="2559968"/>
            <a:ext cx="4027898" cy="1954158"/>
            <a:chOff x="3597785" y="3065882"/>
            <a:chExt cx="2241344" cy="1330655"/>
          </a:xfrm>
        </p:grpSpPr>
        <p:grpSp>
          <p:nvGrpSpPr>
            <p:cNvPr id="12" name="Google Shape;3842;p80"/>
            <p:cNvGrpSpPr/>
            <p:nvPr/>
          </p:nvGrpSpPr>
          <p:grpSpPr>
            <a:xfrm>
              <a:off x="5296908" y="3937355"/>
              <a:ext cx="143199" cy="32380"/>
              <a:chOff x="5296908" y="3937355"/>
              <a:chExt cx="143199" cy="32380"/>
            </a:xfrm>
          </p:grpSpPr>
          <p:sp>
            <p:nvSpPr>
              <p:cNvPr id="819" name="Google Shape;3843;p8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820" name="Google Shape;3844;p80"/>
              <p:cNvGrpSpPr/>
              <p:nvPr/>
            </p:nvGrpSpPr>
            <p:grpSpPr>
              <a:xfrm>
                <a:off x="5402331" y="3937355"/>
                <a:ext cx="37776" cy="32380"/>
                <a:chOff x="5402331" y="3937355"/>
                <a:chExt cx="37776" cy="32380"/>
              </a:xfrm>
            </p:grpSpPr>
            <p:sp>
              <p:nvSpPr>
                <p:cNvPr id="824" name="Google Shape;3845;p8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5" name="Google Shape;3846;p8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21" name="Google Shape;3847;p80"/>
              <p:cNvGrpSpPr/>
              <p:nvPr/>
            </p:nvGrpSpPr>
            <p:grpSpPr>
              <a:xfrm>
                <a:off x="5296908" y="3937355"/>
                <a:ext cx="37783" cy="32380"/>
                <a:chOff x="5296908" y="3937355"/>
                <a:chExt cx="37783" cy="32380"/>
              </a:xfrm>
            </p:grpSpPr>
            <p:sp>
              <p:nvSpPr>
                <p:cNvPr id="822" name="Google Shape;3848;p8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3" name="Google Shape;3849;p8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3" name="Google Shape;3850;p80"/>
            <p:cNvGrpSpPr/>
            <p:nvPr/>
          </p:nvGrpSpPr>
          <p:grpSpPr>
            <a:xfrm>
              <a:off x="4724163" y="3119631"/>
              <a:ext cx="120838" cy="84218"/>
              <a:chOff x="4724163" y="3119631"/>
              <a:chExt cx="120838" cy="84218"/>
            </a:xfrm>
          </p:grpSpPr>
          <p:grpSp>
            <p:nvGrpSpPr>
              <p:cNvPr id="804" name="Google Shape;3851;p80"/>
              <p:cNvGrpSpPr/>
              <p:nvPr/>
            </p:nvGrpSpPr>
            <p:grpSpPr>
              <a:xfrm>
                <a:off x="4746712" y="3132773"/>
                <a:ext cx="86869" cy="56424"/>
                <a:chOff x="4746712" y="3132773"/>
                <a:chExt cx="86869" cy="56424"/>
              </a:xfrm>
            </p:grpSpPr>
            <p:sp>
              <p:nvSpPr>
                <p:cNvPr id="817" name="Google Shape;3852;p8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8" name="Google Shape;3853;p8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05" name="Google Shape;3854;p80"/>
              <p:cNvGrpSpPr/>
              <p:nvPr/>
            </p:nvGrpSpPr>
            <p:grpSpPr>
              <a:xfrm>
                <a:off x="4773634" y="3143336"/>
                <a:ext cx="37776" cy="32451"/>
                <a:chOff x="4773634" y="3143336"/>
                <a:chExt cx="37776" cy="32451"/>
              </a:xfrm>
            </p:grpSpPr>
            <p:sp>
              <p:nvSpPr>
                <p:cNvPr id="815" name="Google Shape;3855;p8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6" name="Google Shape;3856;p8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06" name="Google Shape;3857;p80"/>
              <p:cNvGrpSpPr/>
              <p:nvPr/>
            </p:nvGrpSpPr>
            <p:grpSpPr>
              <a:xfrm>
                <a:off x="4724163" y="3131248"/>
                <a:ext cx="37776" cy="32459"/>
                <a:chOff x="4724163" y="3131248"/>
                <a:chExt cx="37776" cy="32459"/>
              </a:xfrm>
            </p:grpSpPr>
            <p:sp>
              <p:nvSpPr>
                <p:cNvPr id="813" name="Google Shape;3858;p8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4" name="Google Shape;3859;p8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07" name="Google Shape;3860;p80"/>
              <p:cNvGrpSpPr/>
              <p:nvPr/>
            </p:nvGrpSpPr>
            <p:grpSpPr>
              <a:xfrm>
                <a:off x="4755081" y="3176054"/>
                <a:ext cx="32357" cy="27795"/>
                <a:chOff x="4755081" y="3176054"/>
                <a:chExt cx="32357" cy="27795"/>
              </a:xfrm>
            </p:grpSpPr>
            <p:sp>
              <p:nvSpPr>
                <p:cNvPr id="811" name="Google Shape;3861;p8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2" name="Google Shape;3862;p8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808" name="Google Shape;3863;p80"/>
              <p:cNvGrpSpPr/>
              <p:nvPr/>
            </p:nvGrpSpPr>
            <p:grpSpPr>
              <a:xfrm>
                <a:off x="4812550" y="3119631"/>
                <a:ext cx="32451" cy="27803"/>
                <a:chOff x="4812550" y="3119631"/>
                <a:chExt cx="32451" cy="27803"/>
              </a:xfrm>
            </p:grpSpPr>
            <p:sp>
              <p:nvSpPr>
                <p:cNvPr id="809" name="Google Shape;3864;p8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0" name="Google Shape;3865;p8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4" name="Google Shape;3866;p80"/>
            <p:cNvGrpSpPr/>
            <p:nvPr/>
          </p:nvGrpSpPr>
          <p:grpSpPr>
            <a:xfrm>
              <a:off x="5382826" y="4027197"/>
              <a:ext cx="268967" cy="250421"/>
              <a:chOff x="5382826" y="4027197"/>
              <a:chExt cx="268967" cy="250421"/>
            </a:xfrm>
          </p:grpSpPr>
          <p:grpSp>
            <p:nvGrpSpPr>
              <p:cNvPr id="776" name="Google Shape;3867;p80"/>
              <p:cNvGrpSpPr/>
              <p:nvPr/>
            </p:nvGrpSpPr>
            <p:grpSpPr>
              <a:xfrm>
                <a:off x="5405280" y="4042510"/>
                <a:ext cx="237570" cy="218647"/>
                <a:chOff x="5405280" y="4042510"/>
                <a:chExt cx="237570" cy="218647"/>
              </a:xfrm>
            </p:grpSpPr>
            <p:sp>
              <p:nvSpPr>
                <p:cNvPr id="798" name="Google Shape;3868;p8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9" name="Google Shape;3869;p8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0" name="Google Shape;3870;p8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1" name="Google Shape;3871;p8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2" name="Google Shape;3872;p8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3" name="Google Shape;3873;p8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77" name="Google Shape;3874;p80"/>
              <p:cNvGrpSpPr/>
              <p:nvPr/>
            </p:nvGrpSpPr>
            <p:grpSpPr>
              <a:xfrm>
                <a:off x="5382826" y="4125549"/>
                <a:ext cx="37776" cy="32380"/>
                <a:chOff x="5382826" y="4125549"/>
                <a:chExt cx="37776" cy="32380"/>
              </a:xfrm>
            </p:grpSpPr>
            <p:sp>
              <p:nvSpPr>
                <p:cNvPr id="796" name="Google Shape;3875;p8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7" name="Google Shape;3876;p8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78" name="Google Shape;3877;p80"/>
              <p:cNvGrpSpPr/>
              <p:nvPr/>
            </p:nvGrpSpPr>
            <p:grpSpPr>
              <a:xfrm>
                <a:off x="5475680" y="4195587"/>
                <a:ext cx="37783" cy="32364"/>
                <a:chOff x="5475680" y="4195587"/>
                <a:chExt cx="37783" cy="32364"/>
              </a:xfrm>
            </p:grpSpPr>
            <p:sp>
              <p:nvSpPr>
                <p:cNvPr id="794" name="Google Shape;3878;p8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5" name="Google Shape;3879;p8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79" name="Google Shape;3880;p80"/>
              <p:cNvGrpSpPr/>
              <p:nvPr/>
            </p:nvGrpSpPr>
            <p:grpSpPr>
              <a:xfrm>
                <a:off x="5532575" y="4027197"/>
                <a:ext cx="33308" cy="32262"/>
                <a:chOff x="5532575" y="4027197"/>
                <a:chExt cx="33308" cy="32262"/>
              </a:xfrm>
            </p:grpSpPr>
            <p:sp>
              <p:nvSpPr>
                <p:cNvPr id="792" name="Google Shape;3881;p8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3" name="Google Shape;3882;p8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80" name="Google Shape;3883;p80"/>
              <p:cNvGrpSpPr/>
              <p:nvPr/>
            </p:nvGrpSpPr>
            <p:grpSpPr>
              <a:xfrm>
                <a:off x="5590706" y="4245348"/>
                <a:ext cx="33497" cy="32270"/>
                <a:chOff x="5590706" y="4245348"/>
                <a:chExt cx="33497" cy="32270"/>
              </a:xfrm>
            </p:grpSpPr>
            <p:sp>
              <p:nvSpPr>
                <p:cNvPr id="790" name="Google Shape;3884;p8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1" name="Google Shape;3885;p8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81" name="Google Shape;3886;p80"/>
              <p:cNvGrpSpPr/>
              <p:nvPr/>
            </p:nvGrpSpPr>
            <p:grpSpPr>
              <a:xfrm>
                <a:off x="5618681" y="4109677"/>
                <a:ext cx="33112" cy="32357"/>
                <a:chOff x="5618681" y="4109677"/>
                <a:chExt cx="33112" cy="32357"/>
              </a:xfrm>
            </p:grpSpPr>
            <p:sp>
              <p:nvSpPr>
                <p:cNvPr id="788" name="Google Shape;3887;p8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9" name="Google Shape;3888;p8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82" name="Google Shape;3889;p80"/>
              <p:cNvGrpSpPr/>
              <p:nvPr/>
            </p:nvGrpSpPr>
            <p:grpSpPr>
              <a:xfrm>
                <a:off x="5479298" y="4128262"/>
                <a:ext cx="31405" cy="26906"/>
                <a:chOff x="5479298" y="4128262"/>
                <a:chExt cx="31405" cy="26906"/>
              </a:xfrm>
            </p:grpSpPr>
            <p:sp>
              <p:nvSpPr>
                <p:cNvPr id="786" name="Google Shape;3890;p8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7" name="Google Shape;3891;p8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83" name="Google Shape;3892;p80"/>
              <p:cNvGrpSpPr/>
              <p:nvPr/>
            </p:nvGrpSpPr>
            <p:grpSpPr>
              <a:xfrm>
                <a:off x="5582903" y="4180116"/>
                <a:ext cx="31499" cy="26898"/>
                <a:chOff x="5582903" y="4180116"/>
                <a:chExt cx="31499" cy="26898"/>
              </a:xfrm>
            </p:grpSpPr>
            <p:sp>
              <p:nvSpPr>
                <p:cNvPr id="784" name="Google Shape;3893;p8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5" name="Google Shape;3894;p8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5" name="Google Shape;3895;p80"/>
            <p:cNvGrpSpPr/>
            <p:nvPr/>
          </p:nvGrpSpPr>
          <p:grpSpPr>
            <a:xfrm>
              <a:off x="3977681" y="3230323"/>
              <a:ext cx="94584" cy="84084"/>
              <a:chOff x="3977681" y="3230323"/>
              <a:chExt cx="94584" cy="84084"/>
            </a:xfrm>
          </p:grpSpPr>
          <p:grpSp>
            <p:nvGrpSpPr>
              <p:cNvPr id="760" name="Google Shape;3896;p80"/>
              <p:cNvGrpSpPr/>
              <p:nvPr/>
            </p:nvGrpSpPr>
            <p:grpSpPr>
              <a:xfrm>
                <a:off x="4000135" y="3243041"/>
                <a:ext cx="59570" cy="57186"/>
                <a:chOff x="4000135" y="3243041"/>
                <a:chExt cx="59570" cy="57186"/>
              </a:xfrm>
            </p:grpSpPr>
            <p:sp>
              <p:nvSpPr>
                <p:cNvPr id="773" name="Google Shape;3897;p8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4" name="Google Shape;3898;p8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5" name="Google Shape;3899;p8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61" name="Google Shape;3900;p80"/>
              <p:cNvGrpSpPr/>
              <p:nvPr/>
            </p:nvGrpSpPr>
            <p:grpSpPr>
              <a:xfrm>
                <a:off x="3977681" y="3245872"/>
                <a:ext cx="37783" cy="32380"/>
                <a:chOff x="3977681" y="3245872"/>
                <a:chExt cx="37783" cy="32380"/>
              </a:xfrm>
            </p:grpSpPr>
            <p:sp>
              <p:nvSpPr>
                <p:cNvPr id="771" name="Google Shape;3901;p8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2" name="Google Shape;3902;p8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62" name="Google Shape;3903;p80"/>
              <p:cNvGrpSpPr/>
              <p:nvPr/>
            </p:nvGrpSpPr>
            <p:grpSpPr>
              <a:xfrm>
                <a:off x="4040860" y="3262672"/>
                <a:ext cx="31405" cy="27001"/>
                <a:chOff x="4040860" y="3262672"/>
                <a:chExt cx="31405" cy="27001"/>
              </a:xfrm>
            </p:grpSpPr>
            <p:sp>
              <p:nvSpPr>
                <p:cNvPr id="769" name="Google Shape;3904;p8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0" name="Google Shape;3905;p8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63" name="Google Shape;3906;p80"/>
              <p:cNvGrpSpPr/>
              <p:nvPr/>
            </p:nvGrpSpPr>
            <p:grpSpPr>
              <a:xfrm>
                <a:off x="4021072" y="3230323"/>
                <a:ext cx="31397" cy="26906"/>
                <a:chOff x="4021072" y="3230323"/>
                <a:chExt cx="31397" cy="26906"/>
              </a:xfrm>
            </p:grpSpPr>
            <p:sp>
              <p:nvSpPr>
                <p:cNvPr id="767" name="Google Shape;3907;p8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8" name="Google Shape;3908;p8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64" name="Google Shape;3909;p80"/>
              <p:cNvGrpSpPr/>
              <p:nvPr/>
            </p:nvGrpSpPr>
            <p:grpSpPr>
              <a:xfrm>
                <a:off x="4001472" y="3287462"/>
                <a:ext cx="31499" cy="26945"/>
                <a:chOff x="4001472" y="3287462"/>
                <a:chExt cx="31499" cy="26945"/>
              </a:xfrm>
            </p:grpSpPr>
            <p:sp>
              <p:nvSpPr>
                <p:cNvPr id="765" name="Google Shape;3910;p8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6" name="Google Shape;3911;p8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6" name="Google Shape;3912;p80"/>
            <p:cNvGrpSpPr/>
            <p:nvPr/>
          </p:nvGrpSpPr>
          <p:grpSpPr>
            <a:xfrm>
              <a:off x="4084715" y="3258865"/>
              <a:ext cx="184962" cy="137268"/>
              <a:chOff x="4084715" y="3258865"/>
              <a:chExt cx="184962" cy="137268"/>
            </a:xfrm>
          </p:grpSpPr>
          <p:grpSp>
            <p:nvGrpSpPr>
              <p:cNvPr id="737" name="Google Shape;3913;p80"/>
              <p:cNvGrpSpPr/>
              <p:nvPr/>
            </p:nvGrpSpPr>
            <p:grpSpPr>
              <a:xfrm>
                <a:off x="4107453" y="3271583"/>
                <a:ext cx="153470" cy="110275"/>
                <a:chOff x="4107453" y="3271583"/>
                <a:chExt cx="153470" cy="110275"/>
              </a:xfrm>
            </p:grpSpPr>
            <p:sp>
              <p:nvSpPr>
                <p:cNvPr id="756" name="Google Shape;3914;p8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7" name="Google Shape;3915;p8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8" name="Google Shape;3916;p8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9" name="Google Shape;3917;p8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8" name="Google Shape;3918;p80"/>
              <p:cNvGrpSpPr/>
              <p:nvPr/>
            </p:nvGrpSpPr>
            <p:grpSpPr>
              <a:xfrm>
                <a:off x="4136947" y="3258865"/>
                <a:ext cx="31499" cy="27001"/>
                <a:chOff x="4136947" y="3258865"/>
                <a:chExt cx="31499" cy="27001"/>
              </a:xfrm>
            </p:grpSpPr>
            <p:sp>
              <p:nvSpPr>
                <p:cNvPr id="754" name="Google Shape;3919;p8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5" name="Google Shape;3920;p8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9" name="Google Shape;3921;p80"/>
              <p:cNvGrpSpPr/>
              <p:nvPr/>
            </p:nvGrpSpPr>
            <p:grpSpPr>
              <a:xfrm>
                <a:off x="4084715" y="3266478"/>
                <a:ext cx="31468" cy="26898"/>
                <a:chOff x="4084715" y="3266478"/>
                <a:chExt cx="31468" cy="26898"/>
              </a:xfrm>
            </p:grpSpPr>
            <p:sp>
              <p:nvSpPr>
                <p:cNvPr id="752" name="Google Shape;3922;p8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3" name="Google Shape;3923;p8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40" name="Google Shape;3924;p80"/>
              <p:cNvGrpSpPr/>
              <p:nvPr/>
            </p:nvGrpSpPr>
            <p:grpSpPr>
              <a:xfrm>
                <a:off x="4159213" y="3279849"/>
                <a:ext cx="31405" cy="26945"/>
                <a:chOff x="4159213" y="3279849"/>
                <a:chExt cx="31405" cy="26945"/>
              </a:xfrm>
            </p:grpSpPr>
            <p:sp>
              <p:nvSpPr>
                <p:cNvPr id="750" name="Google Shape;3925;p8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1" name="Google Shape;3926;p8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41" name="Google Shape;3927;p80"/>
              <p:cNvGrpSpPr/>
              <p:nvPr/>
            </p:nvGrpSpPr>
            <p:grpSpPr>
              <a:xfrm>
                <a:off x="4201550" y="3266502"/>
                <a:ext cx="31405" cy="26883"/>
                <a:chOff x="4201550" y="3266502"/>
                <a:chExt cx="31405" cy="26883"/>
              </a:xfrm>
            </p:grpSpPr>
            <p:sp>
              <p:nvSpPr>
                <p:cNvPr id="748" name="Google Shape;3928;p8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9" name="Google Shape;3929;p8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42" name="Google Shape;3930;p80"/>
              <p:cNvGrpSpPr/>
              <p:nvPr/>
            </p:nvGrpSpPr>
            <p:grpSpPr>
              <a:xfrm>
                <a:off x="4201550" y="3338278"/>
                <a:ext cx="31405" cy="26930"/>
                <a:chOff x="4201550" y="3338278"/>
                <a:chExt cx="31405" cy="26930"/>
              </a:xfrm>
            </p:grpSpPr>
            <p:sp>
              <p:nvSpPr>
                <p:cNvPr id="746" name="Google Shape;3931;p8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7" name="Google Shape;3932;p8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43" name="Google Shape;3933;p80"/>
              <p:cNvGrpSpPr/>
              <p:nvPr/>
            </p:nvGrpSpPr>
            <p:grpSpPr>
              <a:xfrm>
                <a:off x="4238272" y="3369132"/>
                <a:ext cx="31405" cy="27001"/>
                <a:chOff x="4238272" y="3369132"/>
                <a:chExt cx="31405" cy="27001"/>
              </a:xfrm>
            </p:grpSpPr>
            <p:sp>
              <p:nvSpPr>
                <p:cNvPr id="744" name="Google Shape;3934;p8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5" name="Google Shape;3935;p8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7" name="Google Shape;3936;p80"/>
            <p:cNvGrpSpPr/>
            <p:nvPr/>
          </p:nvGrpSpPr>
          <p:grpSpPr>
            <a:xfrm>
              <a:off x="4068639" y="3200169"/>
              <a:ext cx="77644" cy="37272"/>
              <a:chOff x="4068639" y="3200169"/>
              <a:chExt cx="77644" cy="37272"/>
            </a:xfrm>
          </p:grpSpPr>
          <p:sp>
            <p:nvSpPr>
              <p:cNvPr id="730" name="Google Shape;3937;p8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731" name="Google Shape;3938;p80"/>
              <p:cNvGrpSpPr/>
              <p:nvPr/>
            </p:nvGrpSpPr>
            <p:grpSpPr>
              <a:xfrm>
                <a:off x="4114878" y="3200169"/>
                <a:ext cx="31405" cy="26993"/>
                <a:chOff x="4114878" y="3200169"/>
                <a:chExt cx="31405" cy="26993"/>
              </a:xfrm>
            </p:grpSpPr>
            <p:sp>
              <p:nvSpPr>
                <p:cNvPr id="735" name="Google Shape;3939;p8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6" name="Google Shape;3940;p8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32" name="Google Shape;3941;p80"/>
              <p:cNvGrpSpPr/>
              <p:nvPr/>
            </p:nvGrpSpPr>
            <p:grpSpPr>
              <a:xfrm>
                <a:off x="4068639" y="3210535"/>
                <a:ext cx="31499" cy="26906"/>
                <a:chOff x="4068639" y="3210535"/>
                <a:chExt cx="31499" cy="26906"/>
              </a:xfrm>
            </p:grpSpPr>
            <p:sp>
              <p:nvSpPr>
                <p:cNvPr id="733" name="Google Shape;3942;p8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4" name="Google Shape;3943;p8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8" name="Google Shape;3944;p80"/>
            <p:cNvGrpSpPr/>
            <p:nvPr/>
          </p:nvGrpSpPr>
          <p:grpSpPr>
            <a:xfrm>
              <a:off x="3869702" y="3066935"/>
              <a:ext cx="382663" cy="190294"/>
              <a:chOff x="3869702" y="3066935"/>
              <a:chExt cx="382663" cy="190294"/>
            </a:xfrm>
          </p:grpSpPr>
          <p:grpSp>
            <p:nvGrpSpPr>
              <p:cNvPr id="696" name="Google Shape;3945;p80"/>
              <p:cNvGrpSpPr/>
              <p:nvPr/>
            </p:nvGrpSpPr>
            <p:grpSpPr>
              <a:xfrm>
                <a:off x="3888633" y="3082351"/>
                <a:ext cx="351173" cy="160698"/>
                <a:chOff x="3888633" y="3082351"/>
                <a:chExt cx="351173" cy="160698"/>
              </a:xfrm>
            </p:grpSpPr>
            <p:sp>
              <p:nvSpPr>
                <p:cNvPr id="724" name="Google Shape;3946;p8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5" name="Google Shape;3947;p8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6" name="Google Shape;3948;p8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7" name="Google Shape;3949;p8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8" name="Google Shape;3950;p8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9" name="Google Shape;3951;p8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97" name="Google Shape;3952;p80"/>
              <p:cNvGrpSpPr/>
              <p:nvPr/>
            </p:nvGrpSpPr>
            <p:grpSpPr>
              <a:xfrm>
                <a:off x="4143703" y="3066935"/>
                <a:ext cx="37783" cy="32357"/>
                <a:chOff x="4143703" y="3066935"/>
                <a:chExt cx="37783" cy="32357"/>
              </a:xfrm>
            </p:grpSpPr>
            <p:sp>
              <p:nvSpPr>
                <p:cNvPr id="722" name="Google Shape;3953;p8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3" name="Google Shape;3954;p8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98" name="Google Shape;3955;p80"/>
              <p:cNvGrpSpPr/>
              <p:nvPr/>
            </p:nvGrpSpPr>
            <p:grpSpPr>
              <a:xfrm>
                <a:off x="4044565" y="3103563"/>
                <a:ext cx="37783" cy="32451"/>
                <a:chOff x="4044565" y="3103563"/>
                <a:chExt cx="37783" cy="32451"/>
              </a:xfrm>
            </p:grpSpPr>
            <p:sp>
              <p:nvSpPr>
                <p:cNvPr id="720" name="Google Shape;3956;p8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1" name="Google Shape;3957;p8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99" name="Google Shape;3958;p80"/>
              <p:cNvGrpSpPr/>
              <p:nvPr/>
            </p:nvGrpSpPr>
            <p:grpSpPr>
              <a:xfrm>
                <a:off x="4017454" y="3188237"/>
                <a:ext cx="37776" cy="32357"/>
                <a:chOff x="4017454" y="3188237"/>
                <a:chExt cx="37776" cy="32357"/>
              </a:xfrm>
            </p:grpSpPr>
            <p:sp>
              <p:nvSpPr>
                <p:cNvPr id="718" name="Google Shape;3959;p8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9" name="Google Shape;3960;p8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0" name="Google Shape;3961;p80"/>
              <p:cNvGrpSpPr/>
              <p:nvPr/>
            </p:nvGrpSpPr>
            <p:grpSpPr>
              <a:xfrm>
                <a:off x="3921548" y="3157509"/>
                <a:ext cx="37783" cy="32357"/>
                <a:chOff x="3921548" y="3157509"/>
                <a:chExt cx="37783" cy="32357"/>
              </a:xfrm>
            </p:grpSpPr>
            <p:sp>
              <p:nvSpPr>
                <p:cNvPr id="716" name="Google Shape;3962;p8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7" name="Google Shape;3963;p8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1" name="Google Shape;3964;p80"/>
              <p:cNvGrpSpPr/>
              <p:nvPr/>
            </p:nvGrpSpPr>
            <p:grpSpPr>
              <a:xfrm>
                <a:off x="3939056" y="3211620"/>
                <a:ext cx="37783" cy="32380"/>
                <a:chOff x="3939056" y="3211620"/>
                <a:chExt cx="37783" cy="32380"/>
              </a:xfrm>
            </p:grpSpPr>
            <p:sp>
              <p:nvSpPr>
                <p:cNvPr id="714" name="Google Shape;3965;p8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5" name="Google Shape;3966;p8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2" name="Google Shape;3967;p80"/>
              <p:cNvGrpSpPr/>
              <p:nvPr/>
            </p:nvGrpSpPr>
            <p:grpSpPr>
              <a:xfrm>
                <a:off x="4176240" y="3136965"/>
                <a:ext cx="31405" cy="26930"/>
                <a:chOff x="4176240" y="3136965"/>
                <a:chExt cx="31405" cy="26930"/>
              </a:xfrm>
            </p:grpSpPr>
            <p:sp>
              <p:nvSpPr>
                <p:cNvPr id="712" name="Google Shape;3968;p8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3" name="Google Shape;3969;p8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3" name="Google Shape;3970;p80"/>
              <p:cNvGrpSpPr/>
              <p:nvPr/>
            </p:nvGrpSpPr>
            <p:grpSpPr>
              <a:xfrm>
                <a:off x="4133148" y="3152593"/>
                <a:ext cx="31499" cy="27001"/>
                <a:chOff x="4133148" y="3152593"/>
                <a:chExt cx="31499" cy="27001"/>
              </a:xfrm>
            </p:grpSpPr>
            <p:sp>
              <p:nvSpPr>
                <p:cNvPr id="710" name="Google Shape;3971;p8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1" name="Google Shape;3972;p8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4" name="Google Shape;3973;p80"/>
              <p:cNvGrpSpPr/>
              <p:nvPr/>
            </p:nvGrpSpPr>
            <p:grpSpPr>
              <a:xfrm>
                <a:off x="4220866" y="3073534"/>
                <a:ext cx="31499" cy="26898"/>
                <a:chOff x="4220866" y="3073534"/>
                <a:chExt cx="31499" cy="26898"/>
              </a:xfrm>
            </p:grpSpPr>
            <p:sp>
              <p:nvSpPr>
                <p:cNvPr id="708" name="Google Shape;3974;p8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9" name="Google Shape;3975;p8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05" name="Google Shape;3976;p80"/>
              <p:cNvGrpSpPr/>
              <p:nvPr/>
            </p:nvGrpSpPr>
            <p:grpSpPr>
              <a:xfrm>
                <a:off x="3869702" y="3230323"/>
                <a:ext cx="31499" cy="26906"/>
                <a:chOff x="3869702" y="3230323"/>
                <a:chExt cx="31499" cy="26906"/>
              </a:xfrm>
            </p:grpSpPr>
            <p:sp>
              <p:nvSpPr>
                <p:cNvPr id="706" name="Google Shape;3977;p8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7" name="Google Shape;3978;p8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19" name="Google Shape;3979;p80"/>
            <p:cNvGrpSpPr/>
            <p:nvPr/>
          </p:nvGrpSpPr>
          <p:grpSpPr>
            <a:xfrm>
              <a:off x="4271383" y="3065882"/>
              <a:ext cx="304557" cy="341663"/>
              <a:chOff x="4271383" y="3065882"/>
              <a:chExt cx="304557" cy="341663"/>
            </a:xfrm>
          </p:grpSpPr>
          <p:grpSp>
            <p:nvGrpSpPr>
              <p:cNvPr id="639" name="Google Shape;3980;p80"/>
              <p:cNvGrpSpPr/>
              <p:nvPr/>
            </p:nvGrpSpPr>
            <p:grpSpPr>
              <a:xfrm>
                <a:off x="4293838" y="3078639"/>
                <a:ext cx="269353" cy="311973"/>
                <a:chOff x="4293838" y="3078639"/>
                <a:chExt cx="269353" cy="311973"/>
              </a:xfrm>
            </p:grpSpPr>
            <p:sp>
              <p:nvSpPr>
                <p:cNvPr id="679" name="Google Shape;3981;p8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0" name="Google Shape;3982;p8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1" name="Google Shape;3983;p8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2" name="Google Shape;3984;p8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3" name="Google Shape;3985;p8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4" name="Google Shape;3986;p8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5" name="Google Shape;3987;p8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6" name="Google Shape;3988;p8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7" name="Google Shape;3989;p8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8" name="Google Shape;3990;p8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9" name="Google Shape;3991;p8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0" name="Google Shape;3992;p8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1" name="Google Shape;3993;p8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2" name="Google Shape;3994;p8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3" name="Google Shape;3995;p8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4" name="Google Shape;3996;p8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5" name="Google Shape;3997;p8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0" name="Google Shape;3998;p80"/>
              <p:cNvGrpSpPr/>
              <p:nvPr/>
            </p:nvGrpSpPr>
            <p:grpSpPr>
              <a:xfrm>
                <a:off x="4538164" y="3342061"/>
                <a:ext cx="37776" cy="32380"/>
                <a:chOff x="4538164" y="3342061"/>
                <a:chExt cx="37776" cy="32380"/>
              </a:xfrm>
            </p:grpSpPr>
            <p:sp>
              <p:nvSpPr>
                <p:cNvPr id="677" name="Google Shape;3999;p8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8" name="Google Shape;4000;p8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1" name="Google Shape;4001;p80"/>
              <p:cNvGrpSpPr/>
              <p:nvPr/>
            </p:nvGrpSpPr>
            <p:grpSpPr>
              <a:xfrm>
                <a:off x="4271383" y="3194742"/>
                <a:ext cx="37783" cy="32420"/>
                <a:chOff x="4271383" y="3194742"/>
                <a:chExt cx="37783" cy="32420"/>
              </a:xfrm>
            </p:grpSpPr>
            <p:sp>
              <p:nvSpPr>
                <p:cNvPr id="675" name="Google Shape;4002;p8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6" name="Google Shape;4003;p8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2" name="Google Shape;4004;p80"/>
              <p:cNvGrpSpPr/>
              <p:nvPr/>
            </p:nvGrpSpPr>
            <p:grpSpPr>
              <a:xfrm>
                <a:off x="4284416" y="3084058"/>
                <a:ext cx="37783" cy="32357"/>
                <a:chOff x="4284416" y="3084058"/>
                <a:chExt cx="37783" cy="32357"/>
              </a:xfrm>
            </p:grpSpPr>
            <p:sp>
              <p:nvSpPr>
                <p:cNvPr id="673" name="Google Shape;4005;p8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4" name="Google Shape;4006;p8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3" name="Google Shape;4007;p80"/>
              <p:cNvGrpSpPr/>
              <p:nvPr/>
            </p:nvGrpSpPr>
            <p:grpSpPr>
              <a:xfrm>
                <a:off x="4478697" y="3297561"/>
                <a:ext cx="37776" cy="32451"/>
                <a:chOff x="4478697" y="3297561"/>
                <a:chExt cx="37776" cy="32451"/>
              </a:xfrm>
            </p:grpSpPr>
            <p:sp>
              <p:nvSpPr>
                <p:cNvPr id="671" name="Google Shape;4008;p8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2" name="Google Shape;4009;p8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4" name="Google Shape;4010;p80"/>
              <p:cNvGrpSpPr/>
              <p:nvPr/>
            </p:nvGrpSpPr>
            <p:grpSpPr>
              <a:xfrm>
                <a:off x="4411813" y="3331711"/>
                <a:ext cx="37776" cy="32451"/>
                <a:chOff x="4411813" y="3331711"/>
                <a:chExt cx="37776" cy="32451"/>
              </a:xfrm>
            </p:grpSpPr>
            <p:sp>
              <p:nvSpPr>
                <p:cNvPr id="669" name="Google Shape;4011;p8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0" name="Google Shape;4012;p8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5" name="Google Shape;4013;p80"/>
              <p:cNvGrpSpPr/>
              <p:nvPr/>
            </p:nvGrpSpPr>
            <p:grpSpPr>
              <a:xfrm>
                <a:off x="4337984" y="3375188"/>
                <a:ext cx="37776" cy="32357"/>
                <a:chOff x="4337984" y="3375188"/>
                <a:chExt cx="37776" cy="32357"/>
              </a:xfrm>
            </p:grpSpPr>
            <p:sp>
              <p:nvSpPr>
                <p:cNvPr id="667" name="Google Shape;4014;p8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8" name="Google Shape;4015;p8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6" name="Google Shape;4016;p80"/>
              <p:cNvGrpSpPr/>
              <p:nvPr/>
            </p:nvGrpSpPr>
            <p:grpSpPr>
              <a:xfrm>
                <a:off x="4494867" y="3090530"/>
                <a:ext cx="37878" cy="32451"/>
                <a:chOff x="4494867" y="3090530"/>
                <a:chExt cx="37878" cy="32451"/>
              </a:xfrm>
            </p:grpSpPr>
            <p:sp>
              <p:nvSpPr>
                <p:cNvPr id="665" name="Google Shape;4017;p8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6" name="Google Shape;4018;p8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7" name="Google Shape;4019;p80"/>
              <p:cNvGrpSpPr/>
              <p:nvPr/>
            </p:nvGrpSpPr>
            <p:grpSpPr>
              <a:xfrm>
                <a:off x="4525124" y="3207774"/>
                <a:ext cx="37783" cy="32420"/>
                <a:chOff x="4525124" y="3207774"/>
                <a:chExt cx="37783" cy="32420"/>
              </a:xfrm>
            </p:grpSpPr>
            <p:sp>
              <p:nvSpPr>
                <p:cNvPr id="663" name="Google Shape;4020;p8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4" name="Google Shape;4021;p8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8" name="Google Shape;4022;p80"/>
              <p:cNvGrpSpPr/>
              <p:nvPr/>
            </p:nvGrpSpPr>
            <p:grpSpPr>
              <a:xfrm>
                <a:off x="4440544" y="3176479"/>
                <a:ext cx="31499" cy="26898"/>
                <a:chOff x="4440544" y="3176479"/>
                <a:chExt cx="31499" cy="26898"/>
              </a:xfrm>
            </p:grpSpPr>
            <p:sp>
              <p:nvSpPr>
                <p:cNvPr id="661" name="Google Shape;4023;p8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2" name="Google Shape;4024;p8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9" name="Google Shape;4025;p80"/>
              <p:cNvGrpSpPr/>
              <p:nvPr/>
            </p:nvGrpSpPr>
            <p:grpSpPr>
              <a:xfrm>
                <a:off x="4350545" y="3156400"/>
                <a:ext cx="31405" cy="27001"/>
                <a:chOff x="4350545" y="3156400"/>
                <a:chExt cx="31405" cy="27001"/>
              </a:xfrm>
            </p:grpSpPr>
            <p:sp>
              <p:nvSpPr>
                <p:cNvPr id="659" name="Google Shape;4026;p8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0" name="Google Shape;4027;p8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0" name="Google Shape;4028;p80"/>
              <p:cNvGrpSpPr/>
              <p:nvPr/>
            </p:nvGrpSpPr>
            <p:grpSpPr>
              <a:xfrm>
                <a:off x="4376703" y="3255058"/>
                <a:ext cx="31405" cy="27001"/>
                <a:chOff x="4376703" y="3255058"/>
                <a:chExt cx="31405" cy="27001"/>
              </a:xfrm>
            </p:grpSpPr>
            <p:sp>
              <p:nvSpPr>
                <p:cNvPr id="657" name="Google Shape;4029;p8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8" name="Google Shape;4030;p8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1" name="Google Shape;4031;p80"/>
              <p:cNvGrpSpPr/>
              <p:nvPr/>
            </p:nvGrpSpPr>
            <p:grpSpPr>
              <a:xfrm>
                <a:off x="4331322" y="3283656"/>
                <a:ext cx="31405" cy="26945"/>
                <a:chOff x="4331322" y="3283656"/>
                <a:chExt cx="31405" cy="26945"/>
              </a:xfrm>
            </p:grpSpPr>
            <p:sp>
              <p:nvSpPr>
                <p:cNvPr id="655" name="Google Shape;4032;p8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6" name="Google Shape;4033;p8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2" name="Google Shape;4034;p80"/>
              <p:cNvGrpSpPr/>
              <p:nvPr/>
            </p:nvGrpSpPr>
            <p:grpSpPr>
              <a:xfrm>
                <a:off x="4380510" y="3065882"/>
                <a:ext cx="31405" cy="26938"/>
                <a:chOff x="4380510" y="3065882"/>
                <a:chExt cx="31405" cy="26938"/>
              </a:xfrm>
            </p:grpSpPr>
            <p:sp>
              <p:nvSpPr>
                <p:cNvPr id="653" name="Google Shape;4035;p8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4" name="Google Shape;4036;p8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20" name="Google Shape;4037;p80"/>
            <p:cNvGrpSpPr/>
            <p:nvPr/>
          </p:nvGrpSpPr>
          <p:grpSpPr>
            <a:xfrm>
              <a:off x="4558998" y="3188237"/>
              <a:ext cx="1280131" cy="1052747"/>
              <a:chOff x="4558998" y="3188237"/>
              <a:chExt cx="1280131" cy="1052747"/>
            </a:xfrm>
          </p:grpSpPr>
          <p:sp>
            <p:nvSpPr>
              <p:cNvPr id="219" name="Google Shape;4038;p8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20" name="Google Shape;4039;p80"/>
              <p:cNvGrpSpPr/>
              <p:nvPr/>
            </p:nvGrpSpPr>
            <p:grpSpPr>
              <a:xfrm>
                <a:off x="4579164" y="3203653"/>
                <a:ext cx="1244833" cy="1020397"/>
                <a:chOff x="4579164" y="3203653"/>
                <a:chExt cx="1244833" cy="1020397"/>
              </a:xfrm>
            </p:grpSpPr>
            <p:sp>
              <p:nvSpPr>
                <p:cNvPr id="538" name="Google Shape;4040;p8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9" name="Google Shape;4041;p8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40" name="Google Shape;4042;p80"/>
                <p:cNvGrpSpPr/>
                <p:nvPr/>
              </p:nvGrpSpPr>
              <p:grpSpPr>
                <a:xfrm>
                  <a:off x="4579164" y="3203653"/>
                  <a:ext cx="1244833" cy="1020397"/>
                  <a:chOff x="4579164" y="3203653"/>
                  <a:chExt cx="1244833" cy="1020397"/>
                </a:xfrm>
              </p:grpSpPr>
              <p:sp>
                <p:nvSpPr>
                  <p:cNvPr id="541" name="Google Shape;4043;p8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2" name="Google Shape;4044;p8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43" name="Google Shape;4045;p80"/>
                  <p:cNvGrpSpPr/>
                  <p:nvPr/>
                </p:nvGrpSpPr>
                <p:grpSpPr>
                  <a:xfrm>
                    <a:off x="4579164" y="3203653"/>
                    <a:ext cx="1244833" cy="1020397"/>
                    <a:chOff x="4579164" y="3203653"/>
                    <a:chExt cx="1244833" cy="1020397"/>
                  </a:xfrm>
                </p:grpSpPr>
                <p:sp>
                  <p:nvSpPr>
                    <p:cNvPr id="544" name="Google Shape;4046;p8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5" name="Google Shape;4047;p8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6" name="Google Shape;4048;p8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7" name="Google Shape;4049;p8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8" name="Google Shape;4050;p8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9" name="Google Shape;4051;p8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0" name="Google Shape;4052;p8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1" name="Google Shape;4053;p8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52" name="Google Shape;4054;p80"/>
                    <p:cNvGrpSpPr/>
                    <p:nvPr/>
                  </p:nvGrpSpPr>
                  <p:grpSpPr>
                    <a:xfrm>
                      <a:off x="4579164" y="3203653"/>
                      <a:ext cx="1244833" cy="1020397"/>
                      <a:chOff x="4579164" y="3203653"/>
                      <a:chExt cx="1244833" cy="1020397"/>
                    </a:xfrm>
                  </p:grpSpPr>
                  <p:sp>
                    <p:nvSpPr>
                      <p:cNvPr id="553" name="Google Shape;4055;p8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4" name="Google Shape;4056;p8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5" name="Google Shape;4057;p8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6" name="Google Shape;4058;p8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7" name="Google Shape;4059;p8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8" name="Google Shape;4060;p8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9" name="Google Shape;4061;p8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0" name="Google Shape;4062;p8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1" name="Google Shape;4063;p8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2" name="Google Shape;4064;p8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3" name="Google Shape;4065;p8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4" name="Google Shape;4066;p8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5" name="Google Shape;4067;p8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6" name="Google Shape;4068;p8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67" name="Google Shape;4069;p80"/>
                      <p:cNvGrpSpPr/>
                      <p:nvPr/>
                    </p:nvGrpSpPr>
                    <p:grpSpPr>
                      <a:xfrm>
                        <a:off x="4579164" y="3203653"/>
                        <a:ext cx="1244833" cy="1020397"/>
                        <a:chOff x="4579164" y="3203653"/>
                        <a:chExt cx="1244833" cy="1020397"/>
                      </a:xfrm>
                    </p:grpSpPr>
                    <p:sp>
                      <p:nvSpPr>
                        <p:cNvPr id="568" name="Google Shape;4070;p8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9" name="Google Shape;4071;p8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0" name="Google Shape;4072;p8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1" name="Google Shape;4073;p8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2" name="Google Shape;4074;p8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3" name="Google Shape;4075;p8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4" name="Google Shape;4076;p8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5" name="Google Shape;4077;p8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6" name="Google Shape;4078;p8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7" name="Google Shape;4079;p8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8" name="Google Shape;4080;p8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9" name="Google Shape;4081;p8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0" name="Google Shape;4082;p8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1" name="Google Shape;4083;p8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2" name="Google Shape;4084;p8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3" name="Google Shape;4085;p8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4" name="Google Shape;4086;p8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5" name="Google Shape;4087;p8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6" name="Google Shape;4088;p8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7" name="Google Shape;4089;p8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8" name="Google Shape;4090;p8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9" name="Google Shape;4091;p8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0" name="Google Shape;4092;p8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1" name="Google Shape;4093;p8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92" name="Google Shape;4094;p80"/>
                        <p:cNvGrpSpPr/>
                        <p:nvPr/>
                      </p:nvGrpSpPr>
                      <p:grpSpPr>
                        <a:xfrm>
                          <a:off x="4579164" y="3203653"/>
                          <a:ext cx="1244833" cy="1020397"/>
                          <a:chOff x="4579164" y="3203653"/>
                          <a:chExt cx="1244833" cy="1020397"/>
                        </a:xfrm>
                      </p:grpSpPr>
                      <p:sp>
                        <p:nvSpPr>
                          <p:cNvPr id="594" name="Google Shape;4095;p8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95" name="Google Shape;4096;p80"/>
                          <p:cNvGrpSpPr/>
                          <p:nvPr/>
                        </p:nvGrpSpPr>
                        <p:grpSpPr>
                          <a:xfrm>
                            <a:off x="4579164" y="3203653"/>
                            <a:ext cx="1244833" cy="1020397"/>
                            <a:chOff x="4579164" y="3203653"/>
                            <a:chExt cx="1244833" cy="1020397"/>
                          </a:xfrm>
                        </p:grpSpPr>
                        <p:sp>
                          <p:nvSpPr>
                            <p:cNvPr id="596" name="Google Shape;4097;p8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7" name="Google Shape;4098;p8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8" name="Google Shape;4099;p8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9" name="Google Shape;4100;p8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0" name="Google Shape;4101;p8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1" name="Google Shape;4102;p8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2" name="Google Shape;4103;p8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603" name="Google Shape;4104;p80"/>
                            <p:cNvGrpSpPr/>
                            <p:nvPr/>
                          </p:nvGrpSpPr>
                          <p:grpSpPr>
                            <a:xfrm>
                              <a:off x="4579164" y="3203653"/>
                              <a:ext cx="1244833" cy="1020397"/>
                              <a:chOff x="4579164" y="3203653"/>
                              <a:chExt cx="1244833" cy="1020397"/>
                            </a:xfrm>
                          </p:grpSpPr>
                          <p:sp>
                            <p:nvSpPr>
                              <p:cNvPr id="607" name="Google Shape;4105;p8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8" name="Google Shape;4106;p8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9" name="Google Shape;4107;p8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0" name="Google Shape;4108;p8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1" name="Google Shape;4109;p8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2" name="Google Shape;4110;p8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3" name="Google Shape;4111;p8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4" name="Google Shape;4112;p8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5" name="Google Shape;4113;p8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6" name="Google Shape;4114;p8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7" name="Google Shape;4115;p8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8" name="Google Shape;4116;p8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9" name="Google Shape;4117;p8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620" name="Google Shape;4118;p80"/>
                              <p:cNvGrpSpPr/>
                              <p:nvPr/>
                            </p:nvGrpSpPr>
                            <p:grpSpPr>
                              <a:xfrm>
                                <a:off x="4579164" y="3203653"/>
                                <a:ext cx="1244833" cy="1020397"/>
                                <a:chOff x="4579164" y="3203653"/>
                                <a:chExt cx="1244833" cy="1020397"/>
                              </a:xfrm>
                            </p:grpSpPr>
                            <p:sp>
                              <p:nvSpPr>
                                <p:cNvPr id="621" name="Google Shape;4119;p8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2" name="Google Shape;4120;p8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3" name="Google Shape;4121;p8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4" name="Google Shape;4122;p8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5" name="Google Shape;4123;p8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6" name="Google Shape;4124;p8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7" name="Google Shape;4125;p8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628" name="Google Shape;4126;p80"/>
                                <p:cNvGrpSpPr/>
                                <p:nvPr/>
                              </p:nvGrpSpPr>
                              <p:grpSpPr>
                                <a:xfrm>
                                  <a:off x="4579164" y="3203653"/>
                                  <a:ext cx="1244833" cy="1020397"/>
                                  <a:chOff x="4579164" y="3203653"/>
                                  <a:chExt cx="1244833" cy="1020397"/>
                                </a:xfrm>
                              </p:grpSpPr>
                              <p:sp>
                                <p:nvSpPr>
                                  <p:cNvPr id="629" name="Google Shape;4127;p8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0" name="Google Shape;4128;p8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1" name="Google Shape;4129;p8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2" name="Google Shape;4130;p8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4131;p8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634" name="Google Shape;4132;p80"/>
                                  <p:cNvGrpSpPr/>
                                  <p:nvPr/>
                                </p:nvGrpSpPr>
                                <p:grpSpPr>
                                  <a:xfrm>
                                    <a:off x="4579164" y="3203653"/>
                                    <a:ext cx="1244833" cy="1020397"/>
                                    <a:chOff x="4579164" y="3203653"/>
                                    <a:chExt cx="1244833" cy="1020397"/>
                                  </a:xfrm>
                                </p:grpSpPr>
                                <p:sp>
                                  <p:nvSpPr>
                                    <p:cNvPr id="635" name="Google Shape;4133;p8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6" name="Google Shape;4134;p8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7" name="Google Shape;4135;p8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8" name="Google Shape;4136;p8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grpSp>
                        <p:sp>
                          <p:nvSpPr>
                            <p:cNvPr id="604" name="Google Shape;4137;p8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5" name="Google Shape;4138;p8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6" name="Google Shape;4139;p8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sp>
                      <p:nvSpPr>
                        <p:cNvPr id="593" name="Google Shape;4140;p8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grpSp>
          </p:grpSp>
          <p:grpSp>
            <p:nvGrpSpPr>
              <p:cNvPr id="221" name="Google Shape;4141;p80"/>
              <p:cNvGrpSpPr/>
              <p:nvPr/>
            </p:nvGrpSpPr>
            <p:grpSpPr>
              <a:xfrm>
                <a:off x="4595437" y="3598775"/>
                <a:ext cx="37776" cy="32451"/>
                <a:chOff x="4595437" y="3598775"/>
                <a:chExt cx="37776" cy="32451"/>
              </a:xfrm>
            </p:grpSpPr>
            <p:sp>
              <p:nvSpPr>
                <p:cNvPr id="536" name="Google Shape;4142;p8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7" name="Google Shape;4143;p8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2" name="Google Shape;4144;p80"/>
              <p:cNvGrpSpPr/>
              <p:nvPr/>
            </p:nvGrpSpPr>
            <p:grpSpPr>
              <a:xfrm>
                <a:off x="4641864" y="3524443"/>
                <a:ext cx="37776" cy="32380"/>
                <a:chOff x="4641864" y="3524443"/>
                <a:chExt cx="37776" cy="32380"/>
              </a:xfrm>
            </p:grpSpPr>
            <p:sp>
              <p:nvSpPr>
                <p:cNvPr id="534" name="Google Shape;4145;p8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5" name="Google Shape;4146;p8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3" name="Google Shape;4147;p80"/>
              <p:cNvGrpSpPr/>
              <p:nvPr/>
            </p:nvGrpSpPr>
            <p:grpSpPr>
              <a:xfrm>
                <a:off x="4648431" y="3893901"/>
                <a:ext cx="37776" cy="32357"/>
                <a:chOff x="4648431" y="3893901"/>
                <a:chExt cx="37776" cy="32357"/>
              </a:xfrm>
            </p:grpSpPr>
            <p:sp>
              <p:nvSpPr>
                <p:cNvPr id="532" name="Google Shape;4148;p8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3" name="Google Shape;4149;p8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4" name="Google Shape;4150;p80"/>
              <p:cNvGrpSpPr/>
              <p:nvPr/>
            </p:nvGrpSpPr>
            <p:grpSpPr>
              <a:xfrm>
                <a:off x="4567752" y="3722908"/>
                <a:ext cx="37870" cy="32380"/>
                <a:chOff x="4567752" y="3722908"/>
                <a:chExt cx="37870" cy="32380"/>
              </a:xfrm>
            </p:grpSpPr>
            <p:sp>
              <p:nvSpPr>
                <p:cNvPr id="530" name="Google Shape;4151;p8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1" name="Google Shape;4152;p8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5" name="Google Shape;4153;p80"/>
              <p:cNvGrpSpPr/>
              <p:nvPr/>
            </p:nvGrpSpPr>
            <p:grpSpPr>
              <a:xfrm>
                <a:off x="4617506" y="3652052"/>
                <a:ext cx="37783" cy="32357"/>
                <a:chOff x="4617506" y="3652052"/>
                <a:chExt cx="37783" cy="32357"/>
              </a:xfrm>
            </p:grpSpPr>
            <p:sp>
              <p:nvSpPr>
                <p:cNvPr id="528" name="Google Shape;4154;p8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9" name="Google Shape;4155;p8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6" name="Google Shape;4156;p80"/>
              <p:cNvGrpSpPr/>
              <p:nvPr/>
            </p:nvGrpSpPr>
            <p:grpSpPr>
              <a:xfrm>
                <a:off x="4739005" y="3554149"/>
                <a:ext cx="37870" cy="32357"/>
                <a:chOff x="4739005" y="3554149"/>
                <a:chExt cx="37870" cy="32357"/>
              </a:xfrm>
            </p:grpSpPr>
            <p:sp>
              <p:nvSpPr>
                <p:cNvPr id="526" name="Google Shape;4157;p8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7" name="Google Shape;4158;p8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7" name="Google Shape;4159;p80"/>
              <p:cNvGrpSpPr/>
              <p:nvPr/>
            </p:nvGrpSpPr>
            <p:grpSpPr>
              <a:xfrm>
                <a:off x="4806557" y="3630258"/>
                <a:ext cx="37776" cy="32364"/>
                <a:chOff x="4806557" y="3630258"/>
                <a:chExt cx="37776" cy="32364"/>
              </a:xfrm>
            </p:grpSpPr>
            <p:sp>
              <p:nvSpPr>
                <p:cNvPr id="524" name="Google Shape;4160;p8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5" name="Google Shape;4161;p8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8" name="Google Shape;4162;p80"/>
              <p:cNvGrpSpPr/>
              <p:nvPr/>
            </p:nvGrpSpPr>
            <p:grpSpPr>
              <a:xfrm>
                <a:off x="4737007" y="4004357"/>
                <a:ext cx="37870" cy="32357"/>
                <a:chOff x="4737007" y="4004357"/>
                <a:chExt cx="37870" cy="32357"/>
              </a:xfrm>
            </p:grpSpPr>
            <p:sp>
              <p:nvSpPr>
                <p:cNvPr id="522" name="Google Shape;4163;p8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3" name="Google Shape;4164;p8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29" name="Google Shape;4165;p80"/>
              <p:cNvGrpSpPr/>
              <p:nvPr/>
            </p:nvGrpSpPr>
            <p:grpSpPr>
              <a:xfrm>
                <a:off x="4773634" y="4208627"/>
                <a:ext cx="37776" cy="32357"/>
                <a:chOff x="4773634" y="4208627"/>
                <a:chExt cx="37776" cy="32357"/>
              </a:xfrm>
            </p:grpSpPr>
            <p:sp>
              <p:nvSpPr>
                <p:cNvPr id="520" name="Google Shape;4166;p8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1" name="Google Shape;4167;p8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0" name="Google Shape;4168;p80"/>
              <p:cNvGrpSpPr/>
              <p:nvPr/>
            </p:nvGrpSpPr>
            <p:grpSpPr>
              <a:xfrm>
                <a:off x="4888282" y="4074764"/>
                <a:ext cx="37776" cy="32451"/>
                <a:chOff x="4888282" y="4074764"/>
                <a:chExt cx="37776" cy="32451"/>
              </a:xfrm>
            </p:grpSpPr>
            <p:sp>
              <p:nvSpPr>
                <p:cNvPr id="518" name="Google Shape;4169;p8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9" name="Google Shape;4170;p8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1" name="Google Shape;4171;p80"/>
              <p:cNvGrpSpPr/>
              <p:nvPr/>
            </p:nvGrpSpPr>
            <p:grpSpPr>
              <a:xfrm>
                <a:off x="4901315" y="3804271"/>
                <a:ext cx="37776" cy="32364"/>
                <a:chOff x="4901315" y="3804271"/>
                <a:chExt cx="37776" cy="32364"/>
              </a:xfrm>
            </p:grpSpPr>
            <p:sp>
              <p:nvSpPr>
                <p:cNvPr id="516" name="Google Shape;4172;p8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7" name="Google Shape;4173;p8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2" name="Google Shape;4174;p80"/>
              <p:cNvGrpSpPr/>
              <p:nvPr/>
            </p:nvGrpSpPr>
            <p:grpSpPr>
              <a:xfrm>
                <a:off x="4866394" y="3715035"/>
                <a:ext cx="37846" cy="32357"/>
                <a:chOff x="4866394" y="3715035"/>
                <a:chExt cx="37846" cy="32357"/>
              </a:xfrm>
            </p:grpSpPr>
            <p:sp>
              <p:nvSpPr>
                <p:cNvPr id="514" name="Google Shape;4175;p8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5" name="Google Shape;4176;p8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3" name="Google Shape;4177;p80"/>
              <p:cNvGrpSpPr/>
              <p:nvPr/>
            </p:nvGrpSpPr>
            <p:grpSpPr>
              <a:xfrm>
                <a:off x="4979233" y="3839798"/>
                <a:ext cx="37878" cy="32420"/>
                <a:chOff x="4979233" y="3839798"/>
                <a:chExt cx="37878" cy="32420"/>
              </a:xfrm>
            </p:grpSpPr>
            <p:sp>
              <p:nvSpPr>
                <p:cNvPr id="512" name="Google Shape;4178;p8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3" name="Google Shape;4179;p8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4" name="Google Shape;4180;p80"/>
              <p:cNvGrpSpPr/>
              <p:nvPr/>
            </p:nvGrpSpPr>
            <p:grpSpPr>
              <a:xfrm>
                <a:off x="4790662" y="3679147"/>
                <a:ext cx="37783" cy="32380"/>
                <a:chOff x="4790662" y="3679147"/>
                <a:chExt cx="37783" cy="32380"/>
              </a:xfrm>
            </p:grpSpPr>
            <p:sp>
              <p:nvSpPr>
                <p:cNvPr id="510" name="Google Shape;4181;p8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1" name="Google Shape;4182;p8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5" name="Google Shape;4183;p80"/>
              <p:cNvGrpSpPr/>
              <p:nvPr/>
            </p:nvGrpSpPr>
            <p:grpSpPr>
              <a:xfrm>
                <a:off x="4857263" y="3557861"/>
                <a:ext cx="37776" cy="32357"/>
                <a:chOff x="4857263" y="3557861"/>
                <a:chExt cx="37776" cy="32357"/>
              </a:xfrm>
            </p:grpSpPr>
            <p:sp>
              <p:nvSpPr>
                <p:cNvPr id="508" name="Google Shape;4184;p8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9" name="Google Shape;4185;p8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6" name="Google Shape;4186;p80"/>
              <p:cNvGrpSpPr/>
              <p:nvPr/>
            </p:nvGrpSpPr>
            <p:grpSpPr>
              <a:xfrm>
                <a:off x="4883902" y="3648033"/>
                <a:ext cx="37783" cy="32380"/>
                <a:chOff x="4883902" y="3648033"/>
                <a:chExt cx="37783" cy="32380"/>
              </a:xfrm>
            </p:grpSpPr>
            <p:sp>
              <p:nvSpPr>
                <p:cNvPr id="506" name="Google Shape;4187;p8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7" name="Google Shape;4188;p8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7" name="Google Shape;4189;p80"/>
              <p:cNvGrpSpPr/>
              <p:nvPr/>
            </p:nvGrpSpPr>
            <p:grpSpPr>
              <a:xfrm>
                <a:off x="4907780" y="3347220"/>
                <a:ext cx="37878" cy="32357"/>
                <a:chOff x="4907780" y="3347220"/>
                <a:chExt cx="37878" cy="32357"/>
              </a:xfrm>
            </p:grpSpPr>
            <p:sp>
              <p:nvSpPr>
                <p:cNvPr id="504" name="Google Shape;4190;p8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5" name="Google Shape;4191;p8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8" name="Google Shape;4192;p80"/>
              <p:cNvGrpSpPr/>
              <p:nvPr/>
            </p:nvGrpSpPr>
            <p:grpSpPr>
              <a:xfrm>
                <a:off x="5065048" y="3738150"/>
                <a:ext cx="37783" cy="32364"/>
                <a:chOff x="5065048" y="3738150"/>
                <a:chExt cx="37783" cy="32364"/>
              </a:xfrm>
            </p:grpSpPr>
            <p:sp>
              <p:nvSpPr>
                <p:cNvPr id="502" name="Google Shape;4193;p8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3" name="Google Shape;4194;p8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9" name="Google Shape;4195;p80"/>
              <p:cNvGrpSpPr/>
              <p:nvPr/>
            </p:nvGrpSpPr>
            <p:grpSpPr>
              <a:xfrm>
                <a:off x="5071616" y="3284615"/>
                <a:ext cx="37783" cy="32357"/>
                <a:chOff x="5071616" y="3284615"/>
                <a:chExt cx="37783" cy="32357"/>
              </a:xfrm>
            </p:grpSpPr>
            <p:sp>
              <p:nvSpPr>
                <p:cNvPr id="500" name="Google Shape;4196;p8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1" name="Google Shape;4197;p8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0" name="Google Shape;4198;p80"/>
              <p:cNvGrpSpPr/>
              <p:nvPr/>
            </p:nvGrpSpPr>
            <p:grpSpPr>
              <a:xfrm>
                <a:off x="5389291" y="3759921"/>
                <a:ext cx="37783" cy="32380"/>
                <a:chOff x="5389291" y="3759921"/>
                <a:chExt cx="37783" cy="32380"/>
              </a:xfrm>
            </p:grpSpPr>
            <p:sp>
              <p:nvSpPr>
                <p:cNvPr id="498" name="Google Shape;4199;p8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9" name="Google Shape;4200;p8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1" name="Google Shape;4201;p80"/>
              <p:cNvGrpSpPr/>
              <p:nvPr/>
            </p:nvGrpSpPr>
            <p:grpSpPr>
              <a:xfrm>
                <a:off x="5431534" y="3632932"/>
                <a:ext cx="37878" cy="32451"/>
                <a:chOff x="5431534" y="3632932"/>
                <a:chExt cx="37878" cy="32451"/>
              </a:xfrm>
            </p:grpSpPr>
            <p:sp>
              <p:nvSpPr>
                <p:cNvPr id="496" name="Google Shape;4202;p8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7" name="Google Shape;4203;p8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2" name="Google Shape;4204;p80"/>
              <p:cNvGrpSpPr/>
              <p:nvPr/>
            </p:nvGrpSpPr>
            <p:grpSpPr>
              <a:xfrm>
                <a:off x="5540755" y="3544829"/>
                <a:ext cx="37783" cy="32357"/>
                <a:chOff x="5540755" y="3544829"/>
                <a:chExt cx="37783" cy="32357"/>
              </a:xfrm>
            </p:grpSpPr>
            <p:sp>
              <p:nvSpPr>
                <p:cNvPr id="494" name="Google Shape;4205;p8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5" name="Google Shape;4206;p8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3" name="Google Shape;4207;p80"/>
              <p:cNvGrpSpPr/>
              <p:nvPr/>
            </p:nvGrpSpPr>
            <p:grpSpPr>
              <a:xfrm>
                <a:off x="5579293" y="3412107"/>
                <a:ext cx="37776" cy="32357"/>
                <a:chOff x="5579293" y="3412107"/>
                <a:chExt cx="37776" cy="32357"/>
              </a:xfrm>
            </p:grpSpPr>
            <p:sp>
              <p:nvSpPr>
                <p:cNvPr id="492" name="Google Shape;4208;p8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3" name="Google Shape;4209;p8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4" name="Google Shape;4210;p80"/>
              <p:cNvGrpSpPr/>
              <p:nvPr/>
            </p:nvGrpSpPr>
            <p:grpSpPr>
              <a:xfrm>
                <a:off x="5801346" y="3284615"/>
                <a:ext cx="37783" cy="32357"/>
                <a:chOff x="5801346" y="3284615"/>
                <a:chExt cx="37783" cy="32357"/>
              </a:xfrm>
            </p:grpSpPr>
            <p:sp>
              <p:nvSpPr>
                <p:cNvPr id="490" name="Google Shape;4211;p8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1" name="Google Shape;4212;p8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5" name="Google Shape;4213;p80"/>
              <p:cNvGrpSpPr/>
              <p:nvPr/>
            </p:nvGrpSpPr>
            <p:grpSpPr>
              <a:xfrm>
                <a:off x="5763578" y="3399067"/>
                <a:ext cx="37776" cy="32364"/>
                <a:chOff x="5763578" y="3399067"/>
                <a:chExt cx="37776" cy="32364"/>
              </a:xfrm>
            </p:grpSpPr>
            <p:sp>
              <p:nvSpPr>
                <p:cNvPr id="488" name="Google Shape;4214;p8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9" name="Google Shape;4215;p8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6" name="Google Shape;4216;p80"/>
              <p:cNvGrpSpPr/>
              <p:nvPr/>
            </p:nvGrpSpPr>
            <p:grpSpPr>
              <a:xfrm>
                <a:off x="5395858" y="3230952"/>
                <a:ext cx="37776" cy="32364"/>
                <a:chOff x="5395858" y="3230952"/>
                <a:chExt cx="37776" cy="32364"/>
              </a:xfrm>
            </p:grpSpPr>
            <p:sp>
              <p:nvSpPr>
                <p:cNvPr id="486" name="Google Shape;4217;p8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7" name="Google Shape;4218;p8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7" name="Google Shape;4219;p80"/>
              <p:cNvGrpSpPr/>
              <p:nvPr/>
            </p:nvGrpSpPr>
            <p:grpSpPr>
              <a:xfrm>
                <a:off x="5264088" y="3188237"/>
                <a:ext cx="37776" cy="32357"/>
                <a:chOff x="5264088" y="3188237"/>
                <a:chExt cx="37776" cy="32357"/>
              </a:xfrm>
            </p:grpSpPr>
            <p:sp>
              <p:nvSpPr>
                <p:cNvPr id="484" name="Google Shape;4220;p8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5" name="Google Shape;4221;p8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8" name="Google Shape;4222;p80"/>
              <p:cNvGrpSpPr/>
              <p:nvPr/>
            </p:nvGrpSpPr>
            <p:grpSpPr>
              <a:xfrm>
                <a:off x="5585758" y="3237425"/>
                <a:ext cx="37878" cy="32357"/>
                <a:chOff x="5585758" y="3237425"/>
                <a:chExt cx="37878" cy="32357"/>
              </a:xfrm>
            </p:grpSpPr>
            <p:sp>
              <p:nvSpPr>
                <p:cNvPr id="482" name="Google Shape;4223;p8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3" name="Google Shape;4224;p8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9" name="Google Shape;4225;p80"/>
              <p:cNvGrpSpPr/>
              <p:nvPr/>
            </p:nvGrpSpPr>
            <p:grpSpPr>
              <a:xfrm>
                <a:off x="4874196" y="3291088"/>
                <a:ext cx="37878" cy="32451"/>
                <a:chOff x="4874196" y="3291088"/>
                <a:chExt cx="37878" cy="32451"/>
              </a:xfrm>
            </p:grpSpPr>
            <p:sp>
              <p:nvSpPr>
                <p:cNvPr id="480" name="Google Shape;4226;p8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1" name="Google Shape;4227;p8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0" name="Google Shape;4228;p80"/>
              <p:cNvGrpSpPr/>
              <p:nvPr/>
            </p:nvGrpSpPr>
            <p:grpSpPr>
              <a:xfrm>
                <a:off x="5197770" y="3785466"/>
                <a:ext cx="37783" cy="32427"/>
                <a:chOff x="5197770" y="3785466"/>
                <a:chExt cx="37783" cy="32427"/>
              </a:xfrm>
            </p:grpSpPr>
            <p:sp>
              <p:nvSpPr>
                <p:cNvPr id="478" name="Google Shape;4229;p8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9" name="Google Shape;4230;p8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1" name="Google Shape;4231;p80"/>
              <p:cNvGrpSpPr/>
              <p:nvPr/>
            </p:nvGrpSpPr>
            <p:grpSpPr>
              <a:xfrm>
                <a:off x="5177699" y="3492117"/>
                <a:ext cx="37776" cy="32357"/>
                <a:chOff x="5177699" y="3492117"/>
                <a:chExt cx="37776" cy="32357"/>
              </a:xfrm>
            </p:grpSpPr>
            <p:sp>
              <p:nvSpPr>
                <p:cNvPr id="476" name="Google Shape;4232;p8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7" name="Google Shape;4233;p8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2" name="Google Shape;4234;p80"/>
              <p:cNvGrpSpPr/>
              <p:nvPr/>
            </p:nvGrpSpPr>
            <p:grpSpPr>
              <a:xfrm>
                <a:off x="5349431" y="3622346"/>
                <a:ext cx="37870" cy="32380"/>
                <a:chOff x="5349431" y="3622346"/>
                <a:chExt cx="37870" cy="32380"/>
              </a:xfrm>
            </p:grpSpPr>
            <p:sp>
              <p:nvSpPr>
                <p:cNvPr id="474" name="Google Shape;4235;p8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5" name="Google Shape;4236;p8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3" name="Google Shape;4237;p80"/>
              <p:cNvGrpSpPr/>
              <p:nvPr/>
            </p:nvGrpSpPr>
            <p:grpSpPr>
              <a:xfrm>
                <a:off x="5068855" y="3563980"/>
                <a:ext cx="53954" cy="46223"/>
                <a:chOff x="5068855" y="3563980"/>
                <a:chExt cx="53954" cy="46223"/>
              </a:xfrm>
            </p:grpSpPr>
            <p:sp>
              <p:nvSpPr>
                <p:cNvPr id="472" name="Google Shape;4238;p8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3" name="Google Shape;4239;p8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4" name="Google Shape;4240;p80"/>
              <p:cNvGrpSpPr/>
              <p:nvPr/>
            </p:nvGrpSpPr>
            <p:grpSpPr>
              <a:xfrm>
                <a:off x="5037654" y="3392507"/>
                <a:ext cx="37870" cy="32451"/>
                <a:chOff x="5037654" y="3392507"/>
                <a:chExt cx="37870" cy="32451"/>
              </a:xfrm>
            </p:grpSpPr>
            <p:sp>
              <p:nvSpPr>
                <p:cNvPr id="470" name="Google Shape;4241;p8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1" name="Google Shape;4242;p8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5" name="Google Shape;4243;p80"/>
              <p:cNvGrpSpPr/>
              <p:nvPr/>
            </p:nvGrpSpPr>
            <p:grpSpPr>
              <a:xfrm>
                <a:off x="5456560" y="3368629"/>
                <a:ext cx="37870" cy="32451"/>
                <a:chOff x="5456560" y="3368629"/>
                <a:chExt cx="37870" cy="32451"/>
              </a:xfrm>
            </p:grpSpPr>
            <p:sp>
              <p:nvSpPr>
                <p:cNvPr id="468" name="Google Shape;4244;p8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9" name="Google Shape;4245;p8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6" name="Google Shape;4246;p80"/>
              <p:cNvGrpSpPr/>
              <p:nvPr/>
            </p:nvGrpSpPr>
            <p:grpSpPr>
              <a:xfrm>
                <a:off x="4755749" y="3501516"/>
                <a:ext cx="46246" cy="39608"/>
                <a:chOff x="4755749" y="3501516"/>
                <a:chExt cx="46246" cy="39608"/>
              </a:xfrm>
            </p:grpSpPr>
            <p:sp>
              <p:nvSpPr>
                <p:cNvPr id="466" name="Google Shape;4247;p8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7" name="Google Shape;4248;p8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7" name="Google Shape;4249;p80"/>
              <p:cNvGrpSpPr/>
              <p:nvPr/>
            </p:nvGrpSpPr>
            <p:grpSpPr>
              <a:xfrm>
                <a:off x="4681346" y="3485582"/>
                <a:ext cx="37783" cy="32427"/>
                <a:chOff x="4681346" y="3485582"/>
                <a:chExt cx="37783" cy="32427"/>
              </a:xfrm>
            </p:grpSpPr>
            <p:sp>
              <p:nvSpPr>
                <p:cNvPr id="464" name="Google Shape;4250;p8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5" name="Google Shape;4251;p8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8" name="Google Shape;4252;p80"/>
              <p:cNvGrpSpPr/>
              <p:nvPr/>
            </p:nvGrpSpPr>
            <p:grpSpPr>
              <a:xfrm>
                <a:off x="4767067" y="3291088"/>
                <a:ext cx="37878" cy="32451"/>
                <a:chOff x="4767067" y="3291088"/>
                <a:chExt cx="37878" cy="32451"/>
              </a:xfrm>
            </p:grpSpPr>
            <p:sp>
              <p:nvSpPr>
                <p:cNvPr id="462" name="Google Shape;4253;p8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3" name="Google Shape;4254;p8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9" name="Google Shape;4255;p80"/>
              <p:cNvGrpSpPr/>
              <p:nvPr/>
            </p:nvGrpSpPr>
            <p:grpSpPr>
              <a:xfrm>
                <a:off x="4687819" y="3405539"/>
                <a:ext cx="37776" cy="32451"/>
                <a:chOff x="4687819" y="3405539"/>
                <a:chExt cx="37776" cy="32451"/>
              </a:xfrm>
            </p:grpSpPr>
            <p:sp>
              <p:nvSpPr>
                <p:cNvPr id="460" name="Google Shape;4256;p8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1" name="Google Shape;4257;p8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0" name="Google Shape;4258;p80"/>
              <p:cNvGrpSpPr/>
              <p:nvPr/>
            </p:nvGrpSpPr>
            <p:grpSpPr>
              <a:xfrm>
                <a:off x="4923101" y="3444809"/>
                <a:ext cx="52813" cy="45318"/>
                <a:chOff x="4923101" y="3444809"/>
                <a:chExt cx="52813" cy="45318"/>
              </a:xfrm>
            </p:grpSpPr>
            <p:sp>
              <p:nvSpPr>
                <p:cNvPr id="458" name="Google Shape;4259;p8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9" name="Google Shape;4260;p8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1" name="Google Shape;4261;p80"/>
              <p:cNvGrpSpPr/>
              <p:nvPr/>
            </p:nvGrpSpPr>
            <p:grpSpPr>
              <a:xfrm>
                <a:off x="4846040" y="3654750"/>
                <a:ext cx="31405" cy="26993"/>
                <a:chOff x="4846040" y="3654750"/>
                <a:chExt cx="31405" cy="26993"/>
              </a:xfrm>
            </p:grpSpPr>
            <p:sp>
              <p:nvSpPr>
                <p:cNvPr id="456" name="Google Shape;4262;p8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7" name="Google Shape;4263;p8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2" name="Google Shape;4264;p80"/>
              <p:cNvGrpSpPr/>
              <p:nvPr/>
            </p:nvGrpSpPr>
            <p:grpSpPr>
              <a:xfrm>
                <a:off x="4925673" y="3691700"/>
                <a:ext cx="40253" cy="34472"/>
                <a:chOff x="4925673" y="3691700"/>
                <a:chExt cx="40253" cy="34472"/>
              </a:xfrm>
            </p:grpSpPr>
            <p:sp>
              <p:nvSpPr>
                <p:cNvPr id="454" name="Google Shape;4265;p8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5" name="Google Shape;4266;p8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3" name="Google Shape;4267;p80"/>
              <p:cNvGrpSpPr/>
              <p:nvPr/>
            </p:nvGrpSpPr>
            <p:grpSpPr>
              <a:xfrm>
                <a:off x="4894653" y="3740848"/>
                <a:ext cx="31405" cy="26906"/>
                <a:chOff x="4894653" y="3740848"/>
                <a:chExt cx="31405" cy="26906"/>
              </a:xfrm>
            </p:grpSpPr>
            <p:sp>
              <p:nvSpPr>
                <p:cNvPr id="452" name="Google Shape;4268;p8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3" name="Google Shape;4269;p8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4" name="Google Shape;4270;p80"/>
              <p:cNvGrpSpPr/>
              <p:nvPr/>
            </p:nvGrpSpPr>
            <p:grpSpPr>
              <a:xfrm>
                <a:off x="4962300" y="3696348"/>
                <a:ext cx="38255" cy="32773"/>
                <a:chOff x="4962300" y="3696348"/>
                <a:chExt cx="38255" cy="32773"/>
              </a:xfrm>
            </p:grpSpPr>
            <p:sp>
              <p:nvSpPr>
                <p:cNvPr id="450" name="Google Shape;4271;p8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1" name="Google Shape;4272;p8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5" name="Google Shape;4273;p80"/>
              <p:cNvGrpSpPr/>
              <p:nvPr/>
            </p:nvGrpSpPr>
            <p:grpSpPr>
              <a:xfrm>
                <a:off x="4980185" y="3743349"/>
                <a:ext cx="31499" cy="26969"/>
                <a:chOff x="4980185" y="3743349"/>
                <a:chExt cx="31499" cy="26969"/>
              </a:xfrm>
            </p:grpSpPr>
            <p:sp>
              <p:nvSpPr>
                <p:cNvPr id="448" name="Google Shape;4274;p8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9" name="Google Shape;4275;p8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6" name="Google Shape;4276;p80"/>
              <p:cNvGrpSpPr/>
              <p:nvPr/>
            </p:nvGrpSpPr>
            <p:grpSpPr>
              <a:xfrm>
                <a:off x="5013768" y="3734312"/>
                <a:ext cx="31499" cy="26969"/>
                <a:chOff x="5013768" y="3734312"/>
                <a:chExt cx="31499" cy="26969"/>
              </a:xfrm>
            </p:grpSpPr>
            <p:sp>
              <p:nvSpPr>
                <p:cNvPr id="446" name="Google Shape;4277;p8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7" name="Google Shape;4278;p8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7" name="Google Shape;4279;p80"/>
              <p:cNvGrpSpPr/>
              <p:nvPr/>
            </p:nvGrpSpPr>
            <p:grpSpPr>
              <a:xfrm>
                <a:off x="5036703" y="3764545"/>
                <a:ext cx="31499" cy="26898"/>
                <a:chOff x="5036703" y="3764545"/>
                <a:chExt cx="31499" cy="26898"/>
              </a:xfrm>
            </p:grpSpPr>
            <p:sp>
              <p:nvSpPr>
                <p:cNvPr id="444" name="Google Shape;4280;p8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5" name="Google Shape;4281;p8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8" name="Google Shape;4282;p80"/>
              <p:cNvGrpSpPr/>
              <p:nvPr/>
            </p:nvGrpSpPr>
            <p:grpSpPr>
              <a:xfrm>
                <a:off x="4953546" y="3768352"/>
                <a:ext cx="31405" cy="26898"/>
                <a:chOff x="4953546" y="3768352"/>
                <a:chExt cx="31405" cy="26898"/>
              </a:xfrm>
            </p:grpSpPr>
            <p:sp>
              <p:nvSpPr>
                <p:cNvPr id="442" name="Google Shape;4283;p8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3" name="Google Shape;4284;p8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9" name="Google Shape;4285;p80"/>
              <p:cNvGrpSpPr/>
              <p:nvPr/>
            </p:nvGrpSpPr>
            <p:grpSpPr>
              <a:xfrm>
                <a:off x="4964770" y="3814016"/>
                <a:ext cx="31499" cy="26993"/>
                <a:chOff x="4964770" y="3814016"/>
                <a:chExt cx="31499" cy="26993"/>
              </a:xfrm>
            </p:grpSpPr>
            <p:sp>
              <p:nvSpPr>
                <p:cNvPr id="440" name="Google Shape;4286;p8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1" name="Google Shape;4287;p8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0" name="Google Shape;4288;p80"/>
              <p:cNvGrpSpPr/>
              <p:nvPr/>
            </p:nvGrpSpPr>
            <p:grpSpPr>
              <a:xfrm>
                <a:off x="4923290" y="3800504"/>
                <a:ext cx="31468" cy="26898"/>
                <a:chOff x="4923290" y="3800504"/>
                <a:chExt cx="31468" cy="26898"/>
              </a:xfrm>
            </p:grpSpPr>
            <p:sp>
              <p:nvSpPr>
                <p:cNvPr id="438" name="Google Shape;4289;p8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9" name="Google Shape;4290;p8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1" name="Google Shape;4291;p80"/>
              <p:cNvGrpSpPr/>
              <p:nvPr/>
            </p:nvGrpSpPr>
            <p:grpSpPr>
              <a:xfrm>
                <a:off x="5108534" y="3650943"/>
                <a:ext cx="31405" cy="26993"/>
                <a:chOff x="5108534" y="3650943"/>
                <a:chExt cx="31405" cy="26993"/>
              </a:xfrm>
            </p:grpSpPr>
            <p:sp>
              <p:nvSpPr>
                <p:cNvPr id="436" name="Google Shape;4292;p8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7" name="Google Shape;4293;p8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2" name="Google Shape;4294;p80"/>
              <p:cNvGrpSpPr/>
              <p:nvPr/>
            </p:nvGrpSpPr>
            <p:grpSpPr>
              <a:xfrm>
                <a:off x="5119380" y="3760739"/>
                <a:ext cx="31499" cy="26993"/>
                <a:chOff x="5119380" y="3760739"/>
                <a:chExt cx="31499" cy="26993"/>
              </a:xfrm>
            </p:grpSpPr>
            <p:sp>
              <p:nvSpPr>
                <p:cNvPr id="434" name="Google Shape;4295;p8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5" name="Google Shape;4296;p8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3" name="Google Shape;4297;p80"/>
              <p:cNvGrpSpPr/>
              <p:nvPr/>
            </p:nvGrpSpPr>
            <p:grpSpPr>
              <a:xfrm>
                <a:off x="5119380" y="3788235"/>
                <a:ext cx="31499" cy="26993"/>
                <a:chOff x="5119380" y="3788235"/>
                <a:chExt cx="31499" cy="26993"/>
              </a:xfrm>
            </p:grpSpPr>
            <p:sp>
              <p:nvSpPr>
                <p:cNvPr id="432" name="Google Shape;4298;p8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3" name="Google Shape;4299;p8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4" name="Google Shape;4300;p80"/>
              <p:cNvGrpSpPr/>
              <p:nvPr/>
            </p:nvGrpSpPr>
            <p:grpSpPr>
              <a:xfrm>
                <a:off x="5158005" y="3875284"/>
                <a:ext cx="31405" cy="27001"/>
                <a:chOff x="5158005" y="3875284"/>
                <a:chExt cx="31405" cy="27001"/>
              </a:xfrm>
            </p:grpSpPr>
            <p:sp>
              <p:nvSpPr>
                <p:cNvPr id="430" name="Google Shape;4301;p8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1" name="Google Shape;4302;p8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5" name="Google Shape;4303;p80"/>
              <p:cNvGrpSpPr/>
              <p:nvPr/>
            </p:nvGrpSpPr>
            <p:grpSpPr>
              <a:xfrm>
                <a:off x="5233163" y="3764545"/>
                <a:ext cx="31499" cy="26898"/>
                <a:chOff x="5233163" y="3764545"/>
                <a:chExt cx="31499" cy="26898"/>
              </a:xfrm>
            </p:grpSpPr>
            <p:sp>
              <p:nvSpPr>
                <p:cNvPr id="428" name="Google Shape;4304;p8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9" name="Google Shape;4305;p8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6" name="Google Shape;4306;p80"/>
              <p:cNvGrpSpPr/>
              <p:nvPr/>
            </p:nvGrpSpPr>
            <p:grpSpPr>
              <a:xfrm>
                <a:off x="5276168" y="3805545"/>
                <a:ext cx="31499" cy="26906"/>
                <a:chOff x="5276168" y="3805545"/>
                <a:chExt cx="31499" cy="26906"/>
              </a:xfrm>
            </p:grpSpPr>
            <p:sp>
              <p:nvSpPr>
                <p:cNvPr id="426" name="Google Shape;4307;p8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7" name="Google Shape;4308;p8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7" name="Google Shape;4309;p80"/>
              <p:cNvGrpSpPr/>
              <p:nvPr/>
            </p:nvGrpSpPr>
            <p:grpSpPr>
              <a:xfrm>
                <a:off x="5294053" y="3851933"/>
                <a:ext cx="31405" cy="26945"/>
                <a:chOff x="5294053" y="3851933"/>
                <a:chExt cx="31405" cy="26945"/>
              </a:xfrm>
            </p:grpSpPr>
            <p:sp>
              <p:nvSpPr>
                <p:cNvPr id="424" name="Google Shape;4310;p8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5" name="Google Shape;4311;p8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8" name="Google Shape;4312;p80"/>
              <p:cNvGrpSpPr/>
              <p:nvPr/>
            </p:nvGrpSpPr>
            <p:grpSpPr>
              <a:xfrm>
                <a:off x="5341723" y="3851902"/>
                <a:ext cx="31405" cy="26977"/>
                <a:chOff x="5341723" y="3851902"/>
                <a:chExt cx="31405" cy="26977"/>
              </a:xfrm>
            </p:grpSpPr>
            <p:sp>
              <p:nvSpPr>
                <p:cNvPr id="422" name="Google Shape;4313;p8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3" name="Google Shape;4314;p8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9" name="Google Shape;4315;p80"/>
              <p:cNvGrpSpPr/>
              <p:nvPr/>
            </p:nvGrpSpPr>
            <p:grpSpPr>
              <a:xfrm>
                <a:off x="5054871" y="3507855"/>
                <a:ext cx="31405" cy="26993"/>
                <a:chOff x="5054871" y="3507855"/>
                <a:chExt cx="31405" cy="26993"/>
              </a:xfrm>
            </p:grpSpPr>
            <p:sp>
              <p:nvSpPr>
                <p:cNvPr id="420" name="Google Shape;4316;p8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1" name="Google Shape;4317;p8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80" name="Google Shape;4318;p80"/>
              <p:cNvGrpSpPr/>
              <p:nvPr/>
            </p:nvGrpSpPr>
            <p:grpSpPr>
              <a:xfrm>
                <a:off x="4876579" y="3675325"/>
                <a:ext cx="31405" cy="26969"/>
                <a:chOff x="4876579" y="3675325"/>
                <a:chExt cx="31405" cy="26969"/>
              </a:xfrm>
            </p:grpSpPr>
            <p:sp>
              <p:nvSpPr>
                <p:cNvPr id="418" name="Google Shape;4319;p8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9" name="Google Shape;4320;p8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81" name="Google Shape;4321;p80"/>
              <p:cNvGrpSpPr/>
              <p:nvPr/>
            </p:nvGrpSpPr>
            <p:grpSpPr>
              <a:xfrm>
                <a:off x="4842233" y="3688333"/>
                <a:ext cx="31405" cy="26993"/>
                <a:chOff x="4842233" y="3688333"/>
                <a:chExt cx="31405" cy="26993"/>
              </a:xfrm>
            </p:grpSpPr>
            <p:sp>
              <p:nvSpPr>
                <p:cNvPr id="416" name="Google Shape;4322;p8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7" name="Google Shape;4323;p8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82" name="Google Shape;4324;p80"/>
              <p:cNvGrpSpPr/>
              <p:nvPr/>
            </p:nvGrpSpPr>
            <p:grpSpPr>
              <a:xfrm>
                <a:off x="5187876" y="3608032"/>
                <a:ext cx="31405" cy="27001"/>
                <a:chOff x="5187876" y="3608032"/>
                <a:chExt cx="31405" cy="27001"/>
              </a:xfrm>
            </p:grpSpPr>
            <p:sp>
              <p:nvSpPr>
                <p:cNvPr id="414" name="Google Shape;4325;p8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5" name="Google Shape;4326;p8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83" name="Google Shape;4327;p8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4" name="Google Shape;4328;p8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85" name="Google Shape;4329;p80"/>
              <p:cNvGrpSpPr/>
              <p:nvPr/>
            </p:nvGrpSpPr>
            <p:grpSpPr>
              <a:xfrm>
                <a:off x="5269224" y="3304167"/>
                <a:ext cx="40253" cy="34402"/>
                <a:chOff x="5269224" y="3304167"/>
                <a:chExt cx="40253" cy="34402"/>
              </a:xfrm>
            </p:grpSpPr>
            <p:sp>
              <p:nvSpPr>
                <p:cNvPr id="412" name="Google Shape;4330;p8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3" name="Google Shape;4331;p8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86" name="Google Shape;4332;p80"/>
              <p:cNvGrpSpPr/>
              <p:nvPr/>
            </p:nvGrpSpPr>
            <p:grpSpPr>
              <a:xfrm>
                <a:off x="5327354" y="3476615"/>
                <a:ext cx="49864" cy="42723"/>
                <a:chOff x="5327354" y="3476615"/>
                <a:chExt cx="49864" cy="42723"/>
              </a:xfrm>
            </p:grpSpPr>
            <p:sp>
              <p:nvSpPr>
                <p:cNvPr id="410" name="Google Shape;4333;p8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1" name="Google Shape;4334;p8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87" name="Google Shape;4335;p8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8" name="Google Shape;4336;p8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289" name="Google Shape;4337;p80"/>
              <p:cNvGrpSpPr/>
              <p:nvPr/>
            </p:nvGrpSpPr>
            <p:grpSpPr>
              <a:xfrm>
                <a:off x="5341723" y="3775957"/>
                <a:ext cx="31405" cy="26898"/>
                <a:chOff x="5341723" y="3775957"/>
                <a:chExt cx="31405" cy="26898"/>
              </a:xfrm>
            </p:grpSpPr>
            <p:sp>
              <p:nvSpPr>
                <p:cNvPr id="408" name="Google Shape;4338;p8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9" name="Google Shape;4339;p8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0" name="Google Shape;4340;p80"/>
              <p:cNvGrpSpPr/>
              <p:nvPr/>
            </p:nvGrpSpPr>
            <p:grpSpPr>
              <a:xfrm>
                <a:off x="5439053" y="3699274"/>
                <a:ext cx="31405" cy="26898"/>
                <a:chOff x="5439053" y="3699274"/>
                <a:chExt cx="31405" cy="26898"/>
              </a:xfrm>
            </p:grpSpPr>
            <p:sp>
              <p:nvSpPr>
                <p:cNvPr id="406" name="Google Shape;4341;p8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7" name="Google Shape;4342;p8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1" name="Google Shape;4343;p80"/>
              <p:cNvGrpSpPr/>
              <p:nvPr/>
            </p:nvGrpSpPr>
            <p:grpSpPr>
              <a:xfrm>
                <a:off x="5412414" y="3622307"/>
                <a:ext cx="31499" cy="26993"/>
                <a:chOff x="5412414" y="3622307"/>
                <a:chExt cx="31499" cy="26993"/>
              </a:xfrm>
            </p:grpSpPr>
            <p:sp>
              <p:nvSpPr>
                <p:cNvPr id="404" name="Google Shape;4344;p8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5" name="Google Shape;4345;p8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2" name="Google Shape;4346;p80"/>
              <p:cNvGrpSpPr/>
              <p:nvPr/>
            </p:nvGrpSpPr>
            <p:grpSpPr>
              <a:xfrm>
                <a:off x="5476254" y="3473949"/>
                <a:ext cx="26835" cy="26930"/>
                <a:chOff x="5476254" y="3473949"/>
                <a:chExt cx="26835" cy="26930"/>
              </a:xfrm>
            </p:grpSpPr>
            <p:sp>
              <p:nvSpPr>
                <p:cNvPr id="402" name="Google Shape;4347;p8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3" name="Google Shape;4348;p8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3" name="Google Shape;4349;p80"/>
              <p:cNvGrpSpPr/>
              <p:nvPr/>
            </p:nvGrpSpPr>
            <p:grpSpPr>
              <a:xfrm>
                <a:off x="5564547" y="3481594"/>
                <a:ext cx="31397" cy="26898"/>
                <a:chOff x="5564547" y="3481594"/>
                <a:chExt cx="31397" cy="26898"/>
              </a:xfrm>
            </p:grpSpPr>
            <p:sp>
              <p:nvSpPr>
                <p:cNvPr id="400" name="Google Shape;4350;p8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1" name="Google Shape;4351;p8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4" name="Google Shape;4352;p80"/>
              <p:cNvGrpSpPr/>
              <p:nvPr/>
            </p:nvGrpSpPr>
            <p:grpSpPr>
              <a:xfrm>
                <a:off x="5534101" y="3470174"/>
                <a:ext cx="31397" cy="26906"/>
                <a:chOff x="5534101" y="3470174"/>
                <a:chExt cx="31397" cy="26906"/>
              </a:xfrm>
            </p:grpSpPr>
            <p:sp>
              <p:nvSpPr>
                <p:cNvPr id="398" name="Google Shape;4353;p8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9" name="Google Shape;4354;p8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5" name="Google Shape;4355;p80"/>
              <p:cNvGrpSpPr/>
              <p:nvPr/>
            </p:nvGrpSpPr>
            <p:grpSpPr>
              <a:xfrm>
                <a:off x="5610879" y="3314486"/>
                <a:ext cx="31499" cy="26938"/>
                <a:chOff x="5610879" y="3314486"/>
                <a:chExt cx="31499" cy="26938"/>
              </a:xfrm>
            </p:grpSpPr>
            <p:sp>
              <p:nvSpPr>
                <p:cNvPr id="396" name="Google Shape;4356;p8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7" name="Google Shape;4357;p8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6" name="Google Shape;4358;p80"/>
              <p:cNvGrpSpPr/>
              <p:nvPr/>
            </p:nvGrpSpPr>
            <p:grpSpPr>
              <a:xfrm>
                <a:off x="4834525" y="3501382"/>
                <a:ext cx="31499" cy="26898"/>
                <a:chOff x="4834525" y="3501382"/>
                <a:chExt cx="31499" cy="26898"/>
              </a:xfrm>
            </p:grpSpPr>
            <p:sp>
              <p:nvSpPr>
                <p:cNvPr id="394" name="Google Shape;4359;p8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5" name="Google Shape;4360;p8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7" name="Google Shape;4361;p80"/>
              <p:cNvGrpSpPr/>
              <p:nvPr/>
            </p:nvGrpSpPr>
            <p:grpSpPr>
              <a:xfrm>
                <a:off x="4898460" y="3580158"/>
                <a:ext cx="31405" cy="26898"/>
                <a:chOff x="4898460" y="3580158"/>
                <a:chExt cx="31405" cy="26898"/>
              </a:xfrm>
            </p:grpSpPr>
            <p:sp>
              <p:nvSpPr>
                <p:cNvPr id="392" name="Google Shape;4362;p8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3" name="Google Shape;4363;p8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8" name="Google Shape;4364;p80"/>
              <p:cNvGrpSpPr/>
              <p:nvPr/>
            </p:nvGrpSpPr>
            <p:grpSpPr>
              <a:xfrm>
                <a:off x="4882667" y="3608032"/>
                <a:ext cx="31499" cy="27001"/>
                <a:chOff x="4882667" y="3608032"/>
                <a:chExt cx="31499" cy="27001"/>
              </a:xfrm>
            </p:grpSpPr>
            <p:sp>
              <p:nvSpPr>
                <p:cNvPr id="390" name="Google Shape;4365;p8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1" name="Google Shape;4366;p8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9" name="Google Shape;4367;p80"/>
              <p:cNvGrpSpPr/>
              <p:nvPr/>
            </p:nvGrpSpPr>
            <p:grpSpPr>
              <a:xfrm>
                <a:off x="4843373" y="3631407"/>
                <a:ext cx="16273" cy="16186"/>
                <a:chOff x="4843373" y="3631407"/>
                <a:chExt cx="16273" cy="16186"/>
              </a:xfrm>
            </p:grpSpPr>
            <p:sp>
              <p:nvSpPr>
                <p:cNvPr id="388" name="Google Shape;4368;p8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9" name="Google Shape;4369;p8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0" name="Google Shape;4370;p80"/>
              <p:cNvGrpSpPr/>
              <p:nvPr/>
            </p:nvGrpSpPr>
            <p:grpSpPr>
              <a:xfrm>
                <a:off x="4727773" y="3591578"/>
                <a:ext cx="31499" cy="26898"/>
                <a:chOff x="4727773" y="3591578"/>
                <a:chExt cx="31499" cy="26898"/>
              </a:xfrm>
            </p:grpSpPr>
            <p:sp>
              <p:nvSpPr>
                <p:cNvPr id="386" name="Google Shape;4371;p8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7" name="Google Shape;4372;p8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01" name="Google Shape;4373;p8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2" name="Google Shape;4374;p8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03" name="Google Shape;4375;p80"/>
              <p:cNvGrpSpPr/>
              <p:nvPr/>
            </p:nvGrpSpPr>
            <p:grpSpPr>
              <a:xfrm>
                <a:off x="4609421" y="3577398"/>
                <a:ext cx="31499" cy="27001"/>
                <a:chOff x="4609421" y="3577398"/>
                <a:chExt cx="31499" cy="27001"/>
              </a:xfrm>
            </p:grpSpPr>
            <p:sp>
              <p:nvSpPr>
                <p:cNvPr id="384" name="Google Shape;4376;p8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5" name="Google Shape;4377;p8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4" name="Google Shape;4378;p80"/>
              <p:cNvGrpSpPr/>
              <p:nvPr/>
            </p:nvGrpSpPr>
            <p:grpSpPr>
              <a:xfrm>
                <a:off x="4649289" y="3577398"/>
                <a:ext cx="31499" cy="27001"/>
                <a:chOff x="4649289" y="3577398"/>
                <a:chExt cx="31499" cy="27001"/>
              </a:xfrm>
            </p:grpSpPr>
            <p:sp>
              <p:nvSpPr>
                <p:cNvPr id="382" name="Google Shape;4379;p8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3" name="Google Shape;4380;p8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5" name="Google Shape;4381;p80"/>
              <p:cNvGrpSpPr/>
              <p:nvPr/>
            </p:nvGrpSpPr>
            <p:grpSpPr>
              <a:xfrm>
                <a:off x="4605614" y="3639523"/>
                <a:ext cx="31499" cy="26906"/>
                <a:chOff x="4605614" y="3639523"/>
                <a:chExt cx="31499" cy="26906"/>
              </a:xfrm>
            </p:grpSpPr>
            <p:sp>
              <p:nvSpPr>
                <p:cNvPr id="380" name="Google Shape;4382;p8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1" name="Google Shape;4383;p8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6" name="Google Shape;4384;p80"/>
              <p:cNvGrpSpPr/>
              <p:nvPr/>
            </p:nvGrpSpPr>
            <p:grpSpPr>
              <a:xfrm>
                <a:off x="4785149" y="3618846"/>
                <a:ext cx="26930" cy="26843"/>
                <a:chOff x="4785149" y="3618846"/>
                <a:chExt cx="26930" cy="26843"/>
              </a:xfrm>
            </p:grpSpPr>
            <p:sp>
              <p:nvSpPr>
                <p:cNvPr id="378" name="Google Shape;4385;p8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9" name="Google Shape;4386;p8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7" name="Google Shape;4387;p80"/>
              <p:cNvGrpSpPr/>
              <p:nvPr/>
            </p:nvGrpSpPr>
            <p:grpSpPr>
              <a:xfrm>
                <a:off x="4810167" y="3601567"/>
                <a:ext cx="31405" cy="26898"/>
                <a:chOff x="4810167" y="3601567"/>
                <a:chExt cx="31405" cy="26898"/>
              </a:xfrm>
            </p:grpSpPr>
            <p:sp>
              <p:nvSpPr>
                <p:cNvPr id="376" name="Google Shape;4388;p8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7" name="Google Shape;4389;p8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8" name="Google Shape;4390;p80"/>
              <p:cNvGrpSpPr/>
              <p:nvPr/>
            </p:nvGrpSpPr>
            <p:grpSpPr>
              <a:xfrm>
                <a:off x="4831002" y="3373230"/>
                <a:ext cx="31405" cy="26898"/>
                <a:chOff x="4831002" y="3373230"/>
                <a:chExt cx="31405" cy="26898"/>
              </a:xfrm>
            </p:grpSpPr>
            <p:sp>
              <p:nvSpPr>
                <p:cNvPr id="374" name="Google Shape;4391;p8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5" name="Google Shape;4392;p8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9" name="Google Shape;4393;p80"/>
              <p:cNvGrpSpPr/>
              <p:nvPr/>
            </p:nvGrpSpPr>
            <p:grpSpPr>
              <a:xfrm>
                <a:off x="4719311" y="3355054"/>
                <a:ext cx="31499" cy="27001"/>
                <a:chOff x="4719311" y="3355054"/>
                <a:chExt cx="31499" cy="27001"/>
              </a:xfrm>
            </p:grpSpPr>
            <p:sp>
              <p:nvSpPr>
                <p:cNvPr id="372" name="Google Shape;4394;p8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3" name="Google Shape;4395;p8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0" name="Google Shape;4396;p80"/>
              <p:cNvGrpSpPr/>
              <p:nvPr/>
            </p:nvGrpSpPr>
            <p:grpSpPr>
              <a:xfrm>
                <a:off x="4798755" y="3450260"/>
                <a:ext cx="26930" cy="26930"/>
                <a:chOff x="4798755" y="3450260"/>
                <a:chExt cx="26930" cy="26930"/>
              </a:xfrm>
            </p:grpSpPr>
            <p:sp>
              <p:nvSpPr>
                <p:cNvPr id="370" name="Google Shape;4397;p8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1" name="Google Shape;4398;p8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1" name="Google Shape;4399;p80"/>
              <p:cNvGrpSpPr/>
              <p:nvPr/>
            </p:nvGrpSpPr>
            <p:grpSpPr>
              <a:xfrm>
                <a:off x="4645576" y="3467555"/>
                <a:ext cx="31405" cy="26953"/>
                <a:chOff x="4645576" y="3467555"/>
                <a:chExt cx="31405" cy="26953"/>
              </a:xfrm>
            </p:grpSpPr>
            <p:sp>
              <p:nvSpPr>
                <p:cNvPr id="368" name="Google Shape;4400;p8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9" name="Google Shape;4401;p8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2" name="Google Shape;4402;p80"/>
              <p:cNvGrpSpPr/>
              <p:nvPr/>
            </p:nvGrpSpPr>
            <p:grpSpPr>
              <a:xfrm>
                <a:off x="4687631" y="3583965"/>
                <a:ext cx="31499" cy="26898"/>
                <a:chOff x="4687631" y="3583965"/>
                <a:chExt cx="31499" cy="26898"/>
              </a:xfrm>
            </p:grpSpPr>
            <p:sp>
              <p:nvSpPr>
                <p:cNvPr id="366" name="Google Shape;4403;p8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7" name="Google Shape;4404;p8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3" name="Google Shape;4405;p80"/>
              <p:cNvGrpSpPr/>
              <p:nvPr/>
            </p:nvGrpSpPr>
            <p:grpSpPr>
              <a:xfrm>
                <a:off x="4719311" y="3471314"/>
                <a:ext cx="31499" cy="27001"/>
                <a:chOff x="4719311" y="3471314"/>
                <a:chExt cx="31499" cy="27001"/>
              </a:xfrm>
            </p:grpSpPr>
            <p:sp>
              <p:nvSpPr>
                <p:cNvPr id="364" name="Google Shape;4406;p8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5" name="Google Shape;4407;p8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4" name="Google Shape;4408;p80"/>
              <p:cNvGrpSpPr/>
              <p:nvPr/>
            </p:nvGrpSpPr>
            <p:grpSpPr>
              <a:xfrm>
                <a:off x="4719311" y="3434404"/>
                <a:ext cx="31499" cy="26898"/>
                <a:chOff x="4719311" y="3434404"/>
                <a:chExt cx="31499" cy="26898"/>
              </a:xfrm>
            </p:grpSpPr>
            <p:sp>
              <p:nvSpPr>
                <p:cNvPr id="362" name="Google Shape;4409;p8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3" name="Google Shape;4410;p8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5" name="Google Shape;4411;p80"/>
              <p:cNvGrpSpPr/>
              <p:nvPr/>
            </p:nvGrpSpPr>
            <p:grpSpPr>
              <a:xfrm>
                <a:off x="4768876" y="3401772"/>
                <a:ext cx="31499" cy="26898"/>
                <a:chOff x="4768876" y="3401772"/>
                <a:chExt cx="31499" cy="26898"/>
              </a:xfrm>
            </p:grpSpPr>
            <p:sp>
              <p:nvSpPr>
                <p:cNvPr id="360" name="Google Shape;4412;p8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1" name="Google Shape;4413;p8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6" name="Google Shape;4414;p80"/>
              <p:cNvGrpSpPr/>
              <p:nvPr/>
            </p:nvGrpSpPr>
            <p:grpSpPr>
              <a:xfrm>
                <a:off x="4762214" y="3471377"/>
                <a:ext cx="26938" cy="26938"/>
                <a:chOff x="4762214" y="3471377"/>
                <a:chExt cx="26938" cy="26938"/>
              </a:xfrm>
            </p:grpSpPr>
            <p:sp>
              <p:nvSpPr>
                <p:cNvPr id="358" name="Google Shape;4415;p8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9" name="Google Shape;4416;p8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7" name="Google Shape;4417;p80"/>
              <p:cNvGrpSpPr/>
              <p:nvPr/>
            </p:nvGrpSpPr>
            <p:grpSpPr>
              <a:xfrm>
                <a:off x="4790473" y="3344782"/>
                <a:ext cx="31405" cy="26898"/>
                <a:chOff x="4790473" y="3344782"/>
                <a:chExt cx="31405" cy="26898"/>
              </a:xfrm>
            </p:grpSpPr>
            <p:sp>
              <p:nvSpPr>
                <p:cNvPr id="356" name="Google Shape;4418;p8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7" name="Google Shape;4419;p8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8" name="Google Shape;4420;p80"/>
              <p:cNvGrpSpPr/>
              <p:nvPr/>
            </p:nvGrpSpPr>
            <p:grpSpPr>
              <a:xfrm>
                <a:off x="4823774" y="3950733"/>
                <a:ext cx="37398" cy="32034"/>
                <a:chOff x="4823774" y="3950733"/>
                <a:chExt cx="37398" cy="32034"/>
              </a:xfrm>
            </p:grpSpPr>
            <p:sp>
              <p:nvSpPr>
                <p:cNvPr id="354" name="Google Shape;4421;p8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5" name="Google Shape;4422;p8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9" name="Google Shape;4423;p80"/>
              <p:cNvGrpSpPr/>
              <p:nvPr/>
            </p:nvGrpSpPr>
            <p:grpSpPr>
              <a:xfrm>
                <a:off x="4823396" y="4110566"/>
                <a:ext cx="31405" cy="26906"/>
                <a:chOff x="4823396" y="4110566"/>
                <a:chExt cx="31405" cy="26906"/>
              </a:xfrm>
            </p:grpSpPr>
            <p:sp>
              <p:nvSpPr>
                <p:cNvPr id="352" name="Google Shape;4424;p8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3" name="Google Shape;4425;p8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0" name="Google Shape;4426;p80"/>
              <p:cNvGrpSpPr/>
              <p:nvPr/>
            </p:nvGrpSpPr>
            <p:grpSpPr>
              <a:xfrm>
                <a:off x="4838332" y="3821150"/>
                <a:ext cx="31499" cy="26898"/>
                <a:chOff x="4838332" y="3821150"/>
                <a:chExt cx="31499" cy="26898"/>
              </a:xfrm>
            </p:grpSpPr>
            <p:sp>
              <p:nvSpPr>
                <p:cNvPr id="350" name="Google Shape;4427;p8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1" name="Google Shape;4428;p8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1" name="Google Shape;4429;p80"/>
              <p:cNvGrpSpPr/>
              <p:nvPr/>
            </p:nvGrpSpPr>
            <p:grpSpPr>
              <a:xfrm>
                <a:off x="4661275" y="3815007"/>
                <a:ext cx="36824" cy="31523"/>
                <a:chOff x="4661275" y="3815007"/>
                <a:chExt cx="36824" cy="31523"/>
              </a:xfrm>
            </p:grpSpPr>
            <p:sp>
              <p:nvSpPr>
                <p:cNvPr id="348" name="Google Shape;4430;p8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9" name="Google Shape;4431;p8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2" name="Google Shape;4432;p80"/>
              <p:cNvGrpSpPr/>
              <p:nvPr/>
            </p:nvGrpSpPr>
            <p:grpSpPr>
              <a:xfrm>
                <a:off x="4558998" y="3851037"/>
                <a:ext cx="33591" cy="28699"/>
                <a:chOff x="4558998" y="3851037"/>
                <a:chExt cx="33591" cy="28699"/>
              </a:xfrm>
            </p:grpSpPr>
            <p:sp>
              <p:nvSpPr>
                <p:cNvPr id="346" name="Google Shape;4433;p8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7" name="Google Shape;4434;p8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3" name="Google Shape;4435;p80"/>
              <p:cNvGrpSpPr/>
              <p:nvPr/>
            </p:nvGrpSpPr>
            <p:grpSpPr>
              <a:xfrm>
                <a:off x="4696762" y="3638587"/>
                <a:ext cx="33591" cy="28794"/>
                <a:chOff x="4696762" y="3638587"/>
                <a:chExt cx="33591" cy="28794"/>
              </a:xfrm>
            </p:grpSpPr>
            <p:sp>
              <p:nvSpPr>
                <p:cNvPr id="344" name="Google Shape;4436;p8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5" name="Google Shape;4437;p8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4" name="Google Shape;4438;p80"/>
              <p:cNvGrpSpPr/>
              <p:nvPr/>
            </p:nvGrpSpPr>
            <p:grpSpPr>
              <a:xfrm>
                <a:off x="4929479" y="3939140"/>
                <a:ext cx="33497" cy="28692"/>
                <a:chOff x="4929479" y="3939140"/>
                <a:chExt cx="33497" cy="28692"/>
              </a:xfrm>
            </p:grpSpPr>
            <p:sp>
              <p:nvSpPr>
                <p:cNvPr id="342" name="Google Shape;4439;p8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3" name="Google Shape;4440;p8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5" name="Google Shape;4441;p80"/>
              <p:cNvGrpSpPr/>
              <p:nvPr/>
            </p:nvGrpSpPr>
            <p:grpSpPr>
              <a:xfrm>
                <a:off x="4907119" y="3986039"/>
                <a:ext cx="33497" cy="28699"/>
                <a:chOff x="4907119" y="3986039"/>
                <a:chExt cx="33497" cy="28699"/>
              </a:xfrm>
            </p:grpSpPr>
            <p:sp>
              <p:nvSpPr>
                <p:cNvPr id="340" name="Google Shape;4442;p8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1" name="Google Shape;4443;p8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6" name="Google Shape;4444;p80"/>
              <p:cNvGrpSpPr/>
              <p:nvPr/>
            </p:nvGrpSpPr>
            <p:grpSpPr>
              <a:xfrm>
                <a:off x="4911783" y="4048102"/>
                <a:ext cx="33591" cy="28762"/>
                <a:chOff x="4911783" y="4048102"/>
                <a:chExt cx="33591" cy="28762"/>
              </a:xfrm>
            </p:grpSpPr>
            <p:sp>
              <p:nvSpPr>
                <p:cNvPr id="338" name="Google Shape;4445;p8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4446;p8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27" name="Google Shape;4447;p8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4448;p8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29" name="Google Shape;4449;p80"/>
              <p:cNvGrpSpPr/>
              <p:nvPr/>
            </p:nvGrpSpPr>
            <p:grpSpPr>
              <a:xfrm>
                <a:off x="4762623" y="3837847"/>
                <a:ext cx="42416" cy="36273"/>
                <a:chOff x="4762623" y="3837847"/>
                <a:chExt cx="42416" cy="36273"/>
              </a:xfrm>
            </p:grpSpPr>
            <p:sp>
              <p:nvSpPr>
                <p:cNvPr id="336" name="Google Shape;4450;p8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4451;p8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30" name="Google Shape;4452;p80"/>
              <p:cNvGrpSpPr/>
              <p:nvPr/>
            </p:nvGrpSpPr>
            <p:grpSpPr>
              <a:xfrm>
                <a:off x="4746044" y="4104966"/>
                <a:ext cx="33497" cy="28699"/>
                <a:chOff x="4746044" y="4104966"/>
                <a:chExt cx="33497" cy="28699"/>
              </a:xfrm>
            </p:grpSpPr>
            <p:sp>
              <p:nvSpPr>
                <p:cNvPr id="334" name="Google Shape;4453;p8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5" name="Google Shape;4454;p8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31" name="Google Shape;4455;p80"/>
              <p:cNvGrpSpPr/>
              <p:nvPr/>
            </p:nvGrpSpPr>
            <p:grpSpPr>
              <a:xfrm>
                <a:off x="4859646" y="4162554"/>
                <a:ext cx="33591" cy="28762"/>
                <a:chOff x="4859646" y="4162554"/>
                <a:chExt cx="33591" cy="28762"/>
              </a:xfrm>
            </p:grpSpPr>
            <p:sp>
              <p:nvSpPr>
                <p:cNvPr id="332" name="Google Shape;4456;p8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4457;p8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nvGrpSpPr>
            <p:cNvPr id="21" name="Google Shape;4458;p80"/>
            <p:cNvGrpSpPr/>
            <p:nvPr/>
          </p:nvGrpSpPr>
          <p:grpSpPr>
            <a:xfrm>
              <a:off x="3597785" y="3274438"/>
              <a:ext cx="855610" cy="1122099"/>
              <a:chOff x="3597785" y="3274438"/>
              <a:chExt cx="855610" cy="1122099"/>
            </a:xfrm>
          </p:grpSpPr>
          <p:grpSp>
            <p:nvGrpSpPr>
              <p:cNvPr id="22" name="Google Shape;4459;p80"/>
              <p:cNvGrpSpPr/>
              <p:nvPr/>
            </p:nvGrpSpPr>
            <p:grpSpPr>
              <a:xfrm>
                <a:off x="3617857" y="3284717"/>
                <a:ext cx="826784" cy="1099165"/>
                <a:chOff x="3617857" y="3284717"/>
                <a:chExt cx="826784" cy="1099165"/>
              </a:xfrm>
            </p:grpSpPr>
            <p:sp>
              <p:nvSpPr>
                <p:cNvPr id="160" name="Google Shape;4460;p8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4461;p8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4462;p8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4463;p8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4464;p8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4465;p8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4466;p8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4467;p8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4468;p8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4469;p8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4470;p8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4471;p8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4472;p8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4473;p8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4474;p8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4475;p8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4476;p8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4477;p8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4478;p8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4479;p8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4480;p8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4481;p8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4482;p8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4483;p8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4484;p8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4485;p8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4486;p8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4487;p8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4488;p8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4489;p8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4490;p8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4491;p8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4492;p8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4493;p8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4494;p8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4495;p8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4496;p8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4497;p8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4498;p8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4499;p8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4500;p8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4501;p8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4502;p8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4503;p8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4504;p8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4505;p8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4506;p8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4507;p8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 name="Google Shape;4508;p8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 name="Google Shape;4509;p8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 name="Google Shape;4510;p8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 name="Google Shape;4511;p8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 name="Google Shape;4512;p8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 name="Google Shape;4513;p8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4514;p8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 name="Google Shape;4515;p8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3" name="Google Shape;4516;p80"/>
              <p:cNvGrpSpPr/>
              <p:nvPr/>
            </p:nvGrpSpPr>
            <p:grpSpPr>
              <a:xfrm>
                <a:off x="4180904" y="4251758"/>
                <a:ext cx="37783" cy="32420"/>
                <a:chOff x="4180904" y="4251758"/>
                <a:chExt cx="37783" cy="32420"/>
              </a:xfrm>
            </p:grpSpPr>
            <p:sp>
              <p:nvSpPr>
                <p:cNvPr id="158" name="Google Shape;4517;p8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4518;p8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4" name="Google Shape;4519;p80"/>
              <p:cNvGrpSpPr/>
              <p:nvPr/>
            </p:nvGrpSpPr>
            <p:grpSpPr>
              <a:xfrm>
                <a:off x="4201644" y="4081324"/>
                <a:ext cx="37783" cy="32364"/>
                <a:chOff x="4201644" y="4081324"/>
                <a:chExt cx="37783" cy="32364"/>
              </a:xfrm>
            </p:grpSpPr>
            <p:sp>
              <p:nvSpPr>
                <p:cNvPr id="156" name="Google Shape;4520;p8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4521;p8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5" name="Google Shape;4522;p80"/>
              <p:cNvGrpSpPr/>
              <p:nvPr/>
            </p:nvGrpSpPr>
            <p:grpSpPr>
              <a:xfrm>
                <a:off x="4284416" y="3887428"/>
                <a:ext cx="37783" cy="32451"/>
                <a:chOff x="4284416" y="3887428"/>
                <a:chExt cx="37783" cy="32451"/>
              </a:xfrm>
            </p:grpSpPr>
            <p:sp>
              <p:nvSpPr>
                <p:cNvPr id="154" name="Google Shape;4523;p8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4524;p8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6" name="Google Shape;4525;p80"/>
              <p:cNvGrpSpPr/>
              <p:nvPr/>
            </p:nvGrpSpPr>
            <p:grpSpPr>
              <a:xfrm>
                <a:off x="4223721" y="3860404"/>
                <a:ext cx="37870" cy="32364"/>
                <a:chOff x="4223721" y="3860404"/>
                <a:chExt cx="37870" cy="32364"/>
              </a:xfrm>
            </p:grpSpPr>
            <p:sp>
              <p:nvSpPr>
                <p:cNvPr id="152" name="Google Shape;4526;p8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4527;p8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7" name="Google Shape;4528;p80"/>
              <p:cNvGrpSpPr/>
              <p:nvPr/>
            </p:nvGrpSpPr>
            <p:grpSpPr>
              <a:xfrm>
                <a:off x="4104889" y="3699242"/>
                <a:ext cx="37776" cy="32357"/>
                <a:chOff x="4104889" y="3699242"/>
                <a:chExt cx="37776" cy="32357"/>
              </a:xfrm>
            </p:grpSpPr>
            <p:sp>
              <p:nvSpPr>
                <p:cNvPr id="150" name="Google Shape;4529;p8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4530;p8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8" name="Google Shape;4531;p80"/>
              <p:cNvGrpSpPr/>
              <p:nvPr/>
            </p:nvGrpSpPr>
            <p:grpSpPr>
              <a:xfrm>
                <a:off x="4143608" y="3475121"/>
                <a:ext cx="37878" cy="32420"/>
                <a:chOff x="4143608" y="3475121"/>
                <a:chExt cx="37878" cy="32420"/>
              </a:xfrm>
            </p:grpSpPr>
            <p:sp>
              <p:nvSpPr>
                <p:cNvPr id="148" name="Google Shape;4532;p8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4533;p8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29" name="Google Shape;4534;p80"/>
              <p:cNvGrpSpPr/>
              <p:nvPr/>
            </p:nvGrpSpPr>
            <p:grpSpPr>
              <a:xfrm>
                <a:off x="4217248" y="3570893"/>
                <a:ext cx="37776" cy="32364"/>
                <a:chOff x="4217248" y="3570893"/>
                <a:chExt cx="37776" cy="32364"/>
              </a:xfrm>
            </p:grpSpPr>
            <p:sp>
              <p:nvSpPr>
                <p:cNvPr id="146" name="Google Shape;4535;p8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4536;p8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0" name="Google Shape;4537;p80"/>
              <p:cNvGrpSpPr/>
              <p:nvPr/>
            </p:nvGrpSpPr>
            <p:grpSpPr>
              <a:xfrm>
                <a:off x="4255307" y="3431612"/>
                <a:ext cx="37776" cy="32451"/>
                <a:chOff x="4255307" y="3431612"/>
                <a:chExt cx="37776" cy="32451"/>
              </a:xfrm>
            </p:grpSpPr>
            <p:sp>
              <p:nvSpPr>
                <p:cNvPr id="144" name="Google Shape;4538;p8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4539;p8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1" name="Google Shape;4540;p80"/>
              <p:cNvGrpSpPr/>
              <p:nvPr/>
            </p:nvGrpSpPr>
            <p:grpSpPr>
              <a:xfrm>
                <a:off x="3853052" y="3577398"/>
                <a:ext cx="37776" cy="32420"/>
                <a:chOff x="3853052" y="3577398"/>
                <a:chExt cx="37776" cy="32420"/>
              </a:xfrm>
            </p:grpSpPr>
            <p:sp>
              <p:nvSpPr>
                <p:cNvPr id="142" name="Google Shape;4541;p8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4542;p8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2" name="Google Shape;4543;p80"/>
              <p:cNvGrpSpPr/>
              <p:nvPr/>
            </p:nvGrpSpPr>
            <p:grpSpPr>
              <a:xfrm>
                <a:off x="4039908" y="3412107"/>
                <a:ext cx="37776" cy="32357"/>
                <a:chOff x="4039908" y="3412107"/>
                <a:chExt cx="37776" cy="32357"/>
              </a:xfrm>
            </p:grpSpPr>
            <p:sp>
              <p:nvSpPr>
                <p:cNvPr id="140" name="Google Shape;4544;p8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4545;p8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3" name="Google Shape;4546;p80"/>
              <p:cNvGrpSpPr/>
              <p:nvPr/>
            </p:nvGrpSpPr>
            <p:grpSpPr>
              <a:xfrm>
                <a:off x="4017360" y="3342061"/>
                <a:ext cx="37870" cy="32380"/>
                <a:chOff x="4017360" y="3342061"/>
                <a:chExt cx="37870" cy="32380"/>
              </a:xfrm>
            </p:grpSpPr>
            <p:sp>
              <p:nvSpPr>
                <p:cNvPr id="138" name="Google Shape;4547;p8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4548;p8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4" name="Google Shape;4549;p8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4550;p8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36" name="Google Shape;4551;p80"/>
              <p:cNvGrpSpPr/>
              <p:nvPr/>
            </p:nvGrpSpPr>
            <p:grpSpPr>
              <a:xfrm>
                <a:off x="3750870" y="3418650"/>
                <a:ext cx="37776" cy="32380"/>
                <a:chOff x="3750870" y="3418650"/>
                <a:chExt cx="37776" cy="32380"/>
              </a:xfrm>
            </p:grpSpPr>
            <p:sp>
              <p:nvSpPr>
                <p:cNvPr id="136" name="Google Shape;4552;p8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4553;p8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7" name="Google Shape;4554;p80"/>
              <p:cNvGrpSpPr/>
              <p:nvPr/>
            </p:nvGrpSpPr>
            <p:grpSpPr>
              <a:xfrm>
                <a:off x="3632509" y="3274438"/>
                <a:ext cx="37783" cy="32357"/>
                <a:chOff x="3632509" y="3274438"/>
                <a:chExt cx="37783" cy="32357"/>
              </a:xfrm>
            </p:grpSpPr>
            <p:sp>
              <p:nvSpPr>
                <p:cNvPr id="134" name="Google Shape;4555;p8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4556;p8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8" name="Google Shape;4557;p80"/>
              <p:cNvGrpSpPr/>
              <p:nvPr/>
            </p:nvGrpSpPr>
            <p:grpSpPr>
              <a:xfrm>
                <a:off x="3906424" y="3297561"/>
                <a:ext cx="37776" cy="32451"/>
                <a:chOff x="3906424" y="3297561"/>
                <a:chExt cx="37776" cy="32451"/>
              </a:xfrm>
            </p:grpSpPr>
            <p:sp>
              <p:nvSpPr>
                <p:cNvPr id="132" name="Google Shape;4558;p8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4559;p8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9" name="Google Shape;4560;p80"/>
              <p:cNvGrpSpPr/>
              <p:nvPr/>
            </p:nvGrpSpPr>
            <p:grpSpPr>
              <a:xfrm>
                <a:off x="3866084" y="3412107"/>
                <a:ext cx="37776" cy="32357"/>
                <a:chOff x="3866084" y="3412107"/>
                <a:chExt cx="37776" cy="32357"/>
              </a:xfrm>
            </p:grpSpPr>
            <p:sp>
              <p:nvSpPr>
                <p:cNvPr id="130" name="Google Shape;4561;p8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4562;p8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0" name="Google Shape;4563;p80"/>
              <p:cNvGrpSpPr/>
              <p:nvPr/>
            </p:nvGrpSpPr>
            <p:grpSpPr>
              <a:xfrm>
                <a:off x="4023919" y="3766409"/>
                <a:ext cx="37783" cy="32357"/>
                <a:chOff x="4023919" y="3766409"/>
                <a:chExt cx="37783" cy="32357"/>
              </a:xfrm>
            </p:grpSpPr>
            <p:sp>
              <p:nvSpPr>
                <p:cNvPr id="128" name="Google Shape;4564;p8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4565;p8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1" name="Google Shape;4566;p80"/>
              <p:cNvGrpSpPr/>
              <p:nvPr/>
            </p:nvGrpSpPr>
            <p:grpSpPr>
              <a:xfrm>
                <a:off x="3973882" y="3779449"/>
                <a:ext cx="37776" cy="32357"/>
                <a:chOff x="3973882" y="3779449"/>
                <a:chExt cx="37776" cy="32357"/>
              </a:xfrm>
            </p:grpSpPr>
            <p:sp>
              <p:nvSpPr>
                <p:cNvPr id="126" name="Google Shape;4567;p8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4568;p8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2" name="Google Shape;4569;p80"/>
              <p:cNvGrpSpPr/>
              <p:nvPr/>
            </p:nvGrpSpPr>
            <p:grpSpPr>
              <a:xfrm>
                <a:off x="4073398" y="3838028"/>
                <a:ext cx="37776" cy="32380"/>
                <a:chOff x="4073398" y="3838028"/>
                <a:chExt cx="37776" cy="32380"/>
              </a:xfrm>
            </p:grpSpPr>
            <p:sp>
              <p:nvSpPr>
                <p:cNvPr id="124" name="Google Shape;4570;p8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4571;p8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3" name="Google Shape;4572;p80"/>
              <p:cNvGrpSpPr/>
              <p:nvPr/>
            </p:nvGrpSpPr>
            <p:grpSpPr>
              <a:xfrm>
                <a:off x="4342672" y="4144496"/>
                <a:ext cx="37752" cy="32364"/>
                <a:chOff x="4342672" y="4144496"/>
                <a:chExt cx="37752" cy="32364"/>
              </a:xfrm>
            </p:grpSpPr>
            <p:sp>
              <p:nvSpPr>
                <p:cNvPr id="122" name="Google Shape;4573;p8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4574;p8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4" name="Google Shape;4575;p80"/>
              <p:cNvGrpSpPr/>
              <p:nvPr/>
            </p:nvGrpSpPr>
            <p:grpSpPr>
              <a:xfrm>
                <a:off x="4406386" y="4056872"/>
                <a:ext cx="37783" cy="32364"/>
                <a:chOff x="4406386" y="4056872"/>
                <a:chExt cx="37783" cy="32364"/>
              </a:xfrm>
            </p:grpSpPr>
            <p:sp>
              <p:nvSpPr>
                <p:cNvPr id="120" name="Google Shape;4576;p8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4577;p8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5" name="Google Shape;4578;p80"/>
              <p:cNvGrpSpPr/>
              <p:nvPr/>
            </p:nvGrpSpPr>
            <p:grpSpPr>
              <a:xfrm>
                <a:off x="4284416" y="4245254"/>
                <a:ext cx="37783" cy="32357"/>
                <a:chOff x="4284416" y="4245254"/>
                <a:chExt cx="37783" cy="32357"/>
              </a:xfrm>
            </p:grpSpPr>
            <p:sp>
              <p:nvSpPr>
                <p:cNvPr id="118" name="Google Shape;4579;p8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4580;p8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6" name="Google Shape;4581;p80"/>
              <p:cNvGrpSpPr/>
              <p:nvPr/>
            </p:nvGrpSpPr>
            <p:grpSpPr>
              <a:xfrm>
                <a:off x="4219057" y="4331258"/>
                <a:ext cx="37776" cy="32364"/>
                <a:chOff x="4219057" y="4331258"/>
                <a:chExt cx="37776" cy="32364"/>
              </a:xfrm>
            </p:grpSpPr>
            <p:sp>
              <p:nvSpPr>
                <p:cNvPr id="116" name="Google Shape;4582;p8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4583;p8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7" name="Google Shape;4584;p80"/>
              <p:cNvGrpSpPr/>
              <p:nvPr/>
            </p:nvGrpSpPr>
            <p:grpSpPr>
              <a:xfrm>
                <a:off x="4204122" y="4141688"/>
                <a:ext cx="33497" cy="28699"/>
                <a:chOff x="4204122" y="4141688"/>
                <a:chExt cx="33497" cy="28699"/>
              </a:xfrm>
            </p:grpSpPr>
            <p:sp>
              <p:nvSpPr>
                <p:cNvPr id="114" name="Google Shape;4585;p8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4586;p8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8" name="Google Shape;4587;p80"/>
              <p:cNvGrpSpPr/>
              <p:nvPr/>
            </p:nvGrpSpPr>
            <p:grpSpPr>
              <a:xfrm>
                <a:off x="4301546" y="4003869"/>
                <a:ext cx="38916" cy="33324"/>
                <a:chOff x="4301546" y="4003869"/>
                <a:chExt cx="38916" cy="33324"/>
              </a:xfrm>
            </p:grpSpPr>
            <p:sp>
              <p:nvSpPr>
                <p:cNvPr id="112" name="Google Shape;4588;p8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4589;p8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49" name="Google Shape;4590;p80"/>
              <p:cNvGrpSpPr/>
              <p:nvPr/>
            </p:nvGrpSpPr>
            <p:grpSpPr>
              <a:xfrm>
                <a:off x="4210681" y="3924669"/>
                <a:ext cx="36549" cy="31366"/>
                <a:chOff x="4210681" y="3924669"/>
                <a:chExt cx="36549" cy="31366"/>
              </a:xfrm>
            </p:grpSpPr>
            <p:sp>
              <p:nvSpPr>
                <p:cNvPr id="110" name="Google Shape;4591;p8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4592;p8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0" name="Google Shape;4593;p80"/>
              <p:cNvGrpSpPr/>
              <p:nvPr/>
            </p:nvGrpSpPr>
            <p:grpSpPr>
              <a:xfrm>
                <a:off x="3987771" y="3628874"/>
                <a:ext cx="31499" cy="26993"/>
                <a:chOff x="3987771" y="3628874"/>
                <a:chExt cx="31499" cy="26993"/>
              </a:xfrm>
            </p:grpSpPr>
            <p:sp>
              <p:nvSpPr>
                <p:cNvPr id="108" name="Google Shape;4594;p8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4595;p8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1" name="Google Shape;4596;p80"/>
              <p:cNvGrpSpPr/>
              <p:nvPr/>
            </p:nvGrpSpPr>
            <p:grpSpPr>
              <a:xfrm>
                <a:off x="4087382" y="3775674"/>
                <a:ext cx="31405" cy="26898"/>
                <a:chOff x="4087382" y="3775674"/>
                <a:chExt cx="31405" cy="26898"/>
              </a:xfrm>
            </p:grpSpPr>
            <p:sp>
              <p:nvSpPr>
                <p:cNvPr id="106" name="Google Shape;4597;p8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4598;p8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2" name="Google Shape;4599;p80"/>
              <p:cNvGrpSpPr/>
              <p:nvPr/>
            </p:nvGrpSpPr>
            <p:grpSpPr>
              <a:xfrm>
                <a:off x="4118873" y="3856637"/>
                <a:ext cx="31405" cy="26906"/>
                <a:chOff x="4118873" y="3856637"/>
                <a:chExt cx="31405" cy="26906"/>
              </a:xfrm>
            </p:grpSpPr>
            <p:sp>
              <p:nvSpPr>
                <p:cNvPr id="104" name="Google Shape;4600;p8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4601;p8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3" name="Google Shape;4602;p80"/>
              <p:cNvGrpSpPr/>
              <p:nvPr/>
            </p:nvGrpSpPr>
            <p:grpSpPr>
              <a:xfrm>
                <a:off x="4168541" y="3639523"/>
                <a:ext cx="31499" cy="26906"/>
                <a:chOff x="4168541" y="3639523"/>
                <a:chExt cx="31499" cy="26906"/>
              </a:xfrm>
            </p:grpSpPr>
            <p:sp>
              <p:nvSpPr>
                <p:cNvPr id="102" name="Google Shape;4603;p8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4604;p8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4" name="Google Shape;4605;p80"/>
              <p:cNvGrpSpPr/>
              <p:nvPr/>
            </p:nvGrpSpPr>
            <p:grpSpPr>
              <a:xfrm>
                <a:off x="3965789" y="3393545"/>
                <a:ext cx="31405" cy="26945"/>
                <a:chOff x="3965789" y="3393545"/>
                <a:chExt cx="31405" cy="26945"/>
              </a:xfrm>
            </p:grpSpPr>
            <p:sp>
              <p:nvSpPr>
                <p:cNvPr id="100" name="Google Shape;4606;p8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4607;p8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5" name="Google Shape;4608;p80"/>
              <p:cNvGrpSpPr/>
              <p:nvPr/>
            </p:nvGrpSpPr>
            <p:grpSpPr>
              <a:xfrm>
                <a:off x="3925166" y="3491008"/>
                <a:ext cx="31405" cy="27001"/>
                <a:chOff x="3925166" y="3491008"/>
                <a:chExt cx="31405" cy="27001"/>
              </a:xfrm>
            </p:grpSpPr>
            <p:sp>
              <p:nvSpPr>
                <p:cNvPr id="98" name="Google Shape;4609;p8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4610;p8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6" name="Google Shape;4611;p80"/>
              <p:cNvGrpSpPr/>
              <p:nvPr/>
            </p:nvGrpSpPr>
            <p:grpSpPr>
              <a:xfrm>
                <a:off x="3682845" y="3340976"/>
                <a:ext cx="31397" cy="26898"/>
                <a:chOff x="3682845" y="3340976"/>
                <a:chExt cx="31397" cy="26898"/>
              </a:xfrm>
            </p:grpSpPr>
            <p:sp>
              <p:nvSpPr>
                <p:cNvPr id="96" name="Google Shape;4612;p8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4613;p8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7" name="Google Shape;4614;p80"/>
              <p:cNvGrpSpPr/>
              <p:nvPr/>
            </p:nvGrpSpPr>
            <p:grpSpPr>
              <a:xfrm>
                <a:off x="3795393" y="3353725"/>
                <a:ext cx="31499" cy="26993"/>
                <a:chOff x="3795393" y="3353725"/>
                <a:chExt cx="31499" cy="26993"/>
              </a:xfrm>
            </p:grpSpPr>
            <p:sp>
              <p:nvSpPr>
                <p:cNvPr id="94" name="Google Shape;4615;p8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4616;p8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4617;p80"/>
              <p:cNvGrpSpPr/>
              <p:nvPr/>
            </p:nvGrpSpPr>
            <p:grpSpPr>
              <a:xfrm>
                <a:off x="4176909" y="4363221"/>
                <a:ext cx="38924" cy="33316"/>
                <a:chOff x="4176909" y="4363221"/>
                <a:chExt cx="38924" cy="33316"/>
              </a:xfrm>
            </p:grpSpPr>
            <p:sp>
              <p:nvSpPr>
                <p:cNvPr id="92" name="Google Shape;4618;p8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4619;p8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9" name="Google Shape;4620;p80"/>
              <p:cNvGrpSpPr/>
              <p:nvPr/>
            </p:nvGrpSpPr>
            <p:grpSpPr>
              <a:xfrm>
                <a:off x="4226191" y="4007660"/>
                <a:ext cx="33560" cy="28770"/>
                <a:chOff x="4226191" y="4007660"/>
                <a:chExt cx="33560" cy="28770"/>
              </a:xfrm>
            </p:grpSpPr>
            <p:sp>
              <p:nvSpPr>
                <p:cNvPr id="90" name="Google Shape;4621;p8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4622;p8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0" name="Google Shape;4623;p80"/>
              <p:cNvGrpSpPr/>
              <p:nvPr/>
            </p:nvGrpSpPr>
            <p:grpSpPr>
              <a:xfrm>
                <a:off x="3597785" y="3377045"/>
                <a:ext cx="33591" cy="28699"/>
                <a:chOff x="3597785" y="3377045"/>
                <a:chExt cx="33591" cy="28699"/>
              </a:xfrm>
            </p:grpSpPr>
            <p:sp>
              <p:nvSpPr>
                <p:cNvPr id="88" name="Google Shape;4624;p8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4625;p8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1" name="Google Shape;4626;p80"/>
              <p:cNvGrpSpPr/>
              <p:nvPr/>
            </p:nvGrpSpPr>
            <p:grpSpPr>
              <a:xfrm>
                <a:off x="3887870" y="3669796"/>
                <a:ext cx="33591" cy="28692"/>
                <a:chOff x="3887870" y="3669796"/>
                <a:chExt cx="33591" cy="28692"/>
              </a:xfrm>
            </p:grpSpPr>
            <p:sp>
              <p:nvSpPr>
                <p:cNvPr id="86" name="Google Shape;4627;p8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4628;p8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2" name="Google Shape;4629;p80"/>
              <p:cNvGrpSpPr/>
              <p:nvPr/>
            </p:nvGrpSpPr>
            <p:grpSpPr>
              <a:xfrm>
                <a:off x="3818320" y="3481625"/>
                <a:ext cx="33497" cy="28770"/>
                <a:chOff x="3818320" y="3481625"/>
                <a:chExt cx="33497" cy="28770"/>
              </a:xfrm>
            </p:grpSpPr>
            <p:sp>
              <p:nvSpPr>
                <p:cNvPr id="84" name="Google Shape;4630;p8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4631;p8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3" name="Google Shape;4632;p80"/>
              <p:cNvGrpSpPr/>
              <p:nvPr/>
            </p:nvGrpSpPr>
            <p:grpSpPr>
              <a:xfrm>
                <a:off x="4278139" y="4120948"/>
                <a:ext cx="37492" cy="32129"/>
                <a:chOff x="4278139" y="4120948"/>
                <a:chExt cx="37492" cy="32129"/>
              </a:xfrm>
            </p:grpSpPr>
            <p:sp>
              <p:nvSpPr>
                <p:cNvPr id="82" name="Google Shape;4633;p8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4634;p8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4" name="Google Shape;4635;p80"/>
              <p:cNvGrpSpPr/>
              <p:nvPr/>
            </p:nvGrpSpPr>
            <p:grpSpPr>
              <a:xfrm>
                <a:off x="4419898" y="3977388"/>
                <a:ext cx="33497" cy="28692"/>
                <a:chOff x="4419898" y="3977388"/>
                <a:chExt cx="33497" cy="28692"/>
              </a:xfrm>
            </p:grpSpPr>
            <p:sp>
              <p:nvSpPr>
                <p:cNvPr id="80" name="Google Shape;4636;p8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4637;p8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5" name="Google Shape;4638;p80"/>
              <p:cNvGrpSpPr/>
              <p:nvPr/>
            </p:nvGrpSpPr>
            <p:grpSpPr>
              <a:xfrm>
                <a:off x="4158930" y="4034684"/>
                <a:ext cx="33497" cy="28762"/>
                <a:chOff x="4158930" y="4034684"/>
                <a:chExt cx="33497" cy="28762"/>
              </a:xfrm>
            </p:grpSpPr>
            <p:sp>
              <p:nvSpPr>
                <p:cNvPr id="78" name="Google Shape;4639;p8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4640;p8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6" name="Google Shape;4641;p80"/>
              <p:cNvGrpSpPr/>
              <p:nvPr/>
            </p:nvGrpSpPr>
            <p:grpSpPr>
              <a:xfrm>
                <a:off x="4134949" y="3957049"/>
                <a:ext cx="33497" cy="28770"/>
                <a:chOff x="4134949" y="3957049"/>
                <a:chExt cx="33497" cy="28770"/>
              </a:xfrm>
            </p:grpSpPr>
            <p:sp>
              <p:nvSpPr>
                <p:cNvPr id="76" name="Google Shape;4642;p8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4643;p8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7" name="Google Shape;4644;p80"/>
              <p:cNvGrpSpPr/>
              <p:nvPr/>
            </p:nvGrpSpPr>
            <p:grpSpPr>
              <a:xfrm>
                <a:off x="4193653" y="4184403"/>
                <a:ext cx="43580" cy="37264"/>
                <a:chOff x="4193653" y="4184403"/>
                <a:chExt cx="43580" cy="37264"/>
              </a:xfrm>
            </p:grpSpPr>
            <p:sp>
              <p:nvSpPr>
                <p:cNvPr id="74" name="Google Shape;4645;p8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4646;p8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8" name="Google Shape;4647;p80"/>
              <p:cNvGrpSpPr/>
              <p:nvPr/>
            </p:nvGrpSpPr>
            <p:grpSpPr>
              <a:xfrm>
                <a:off x="4343600" y="3943844"/>
                <a:ext cx="43580" cy="37312"/>
                <a:chOff x="4343600" y="3943844"/>
                <a:chExt cx="43580" cy="37312"/>
              </a:xfrm>
            </p:grpSpPr>
            <p:sp>
              <p:nvSpPr>
                <p:cNvPr id="72" name="Google Shape;4648;p8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4649;p8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9" name="Google Shape;4650;p80"/>
              <p:cNvGrpSpPr/>
              <p:nvPr/>
            </p:nvGrpSpPr>
            <p:grpSpPr>
              <a:xfrm>
                <a:off x="4172339" y="3381693"/>
                <a:ext cx="31499" cy="27001"/>
                <a:chOff x="4172339" y="3381693"/>
                <a:chExt cx="31499" cy="27001"/>
              </a:xfrm>
            </p:grpSpPr>
            <p:sp>
              <p:nvSpPr>
                <p:cNvPr id="70" name="Google Shape;4651;p8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4652;p8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8"/>
          <p:cNvSpPr txBox="1">
            <a:spLocks noGrp="1"/>
          </p:cNvSpPr>
          <p:nvPr>
            <p:ph type="title"/>
          </p:nvPr>
        </p:nvSpPr>
        <p:spPr>
          <a:xfrm>
            <a:off x="2025437" y="0"/>
            <a:ext cx="6095700" cy="1155031"/>
          </a:xfrm>
          <a:prstGeom prst="rect">
            <a:avLst/>
          </a:prstGeom>
        </p:spPr>
        <p:txBody>
          <a:bodyPr spcFirstLastPara="1" wrap="square" lIns="91425" tIns="91425" rIns="91425" bIns="91425" anchor="b" anchorCtr="0">
            <a:noAutofit/>
          </a:bodyPr>
          <a:lstStyle/>
          <a:p>
            <a:pPr lvl="0"/>
            <a:r>
              <a:rPr lang="en-US" sz="2000" dirty="0" err="1">
                <a:solidFill>
                  <a:schemeClr val="tx1"/>
                </a:solidFill>
              </a:rPr>
              <a:t>Vì</a:t>
            </a:r>
            <a:r>
              <a:rPr lang="en-US" sz="2000" dirty="0">
                <a:solidFill>
                  <a:schemeClr val="tx1"/>
                </a:solidFill>
              </a:rPr>
              <a:t> </a:t>
            </a:r>
            <a:r>
              <a:rPr lang="en-US" sz="2000" dirty="0" err="1">
                <a:solidFill>
                  <a:schemeClr val="tx1"/>
                </a:solidFill>
              </a:rPr>
              <a:t>sao</a:t>
            </a:r>
            <a:r>
              <a:rPr lang="en-US" sz="2000" dirty="0">
                <a:solidFill>
                  <a:schemeClr val="tx1"/>
                </a:solidFill>
              </a:rPr>
              <a:t> </a:t>
            </a:r>
            <a:r>
              <a:rPr lang="en-US" sz="2000" dirty="0" err="1">
                <a:solidFill>
                  <a:schemeClr val="tx1"/>
                </a:solidFill>
              </a:rPr>
              <a:t>có</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phiên</a:t>
            </a:r>
            <a:r>
              <a:rPr lang="en-US" sz="2000" dirty="0">
                <a:solidFill>
                  <a:schemeClr val="tx1"/>
                </a:solidFill>
              </a:rPr>
              <a:t> </a:t>
            </a:r>
            <a:r>
              <a:rPr lang="en-US" sz="2000" dirty="0" err="1">
                <a:solidFill>
                  <a:schemeClr val="tx1"/>
                </a:solidFill>
              </a:rPr>
              <a:t>bản</a:t>
            </a:r>
            <a:r>
              <a:rPr lang="en-US" sz="2000" dirty="0">
                <a:solidFill>
                  <a:schemeClr val="tx1"/>
                </a:solidFill>
              </a:rPr>
              <a:t> </a:t>
            </a:r>
            <a:r>
              <a:rPr lang="en-US" sz="2000" dirty="0" err="1">
                <a:solidFill>
                  <a:schemeClr val="tx1"/>
                </a:solidFill>
              </a:rPr>
              <a:t>phần</a:t>
            </a:r>
            <a:r>
              <a:rPr lang="en-US" sz="2000" dirty="0">
                <a:solidFill>
                  <a:schemeClr val="tx1"/>
                </a:solidFill>
              </a:rPr>
              <a:t> </a:t>
            </a:r>
            <a:r>
              <a:rPr lang="en-US" sz="2000" dirty="0" err="1">
                <a:solidFill>
                  <a:schemeClr val="tx1"/>
                </a:solidFill>
              </a:rPr>
              <a:t>mềm</a:t>
            </a:r>
            <a:r>
              <a:rPr lang="en-US" sz="2000" dirty="0">
                <a:solidFill>
                  <a:schemeClr val="tx1"/>
                </a:solidFill>
              </a:rPr>
              <a:t> </a:t>
            </a:r>
            <a:r>
              <a:rPr lang="en-US" sz="2000" dirty="0" err="1">
                <a:solidFill>
                  <a:schemeClr val="tx1"/>
                </a:solidFill>
              </a:rPr>
              <a:t>khác</a:t>
            </a:r>
            <a:r>
              <a:rPr lang="en-US" sz="2000" dirty="0">
                <a:solidFill>
                  <a:schemeClr val="tx1"/>
                </a:solidFill>
              </a:rPr>
              <a:t> </a:t>
            </a:r>
            <a:r>
              <a:rPr lang="en-US" sz="2000" dirty="0" err="1">
                <a:solidFill>
                  <a:schemeClr val="tx1"/>
                </a:solidFill>
              </a:rPr>
              <a:t>nhau</a:t>
            </a:r>
            <a:r>
              <a:rPr lang="en-US" sz="2000" dirty="0">
                <a:solidFill>
                  <a:schemeClr val="tx1"/>
                </a:solidFill>
              </a:rPr>
              <a:t>?</a:t>
            </a:r>
            <a:br>
              <a:rPr lang="en-US" sz="2000" dirty="0">
                <a:solidFill>
                  <a:schemeClr val="tx1"/>
                </a:solidFill>
              </a:rPr>
            </a:br>
            <a:r>
              <a:rPr lang="en-US" sz="2000" dirty="0"/>
              <a:t/>
            </a:r>
            <a:br>
              <a:rPr lang="en-US" sz="2000" dirty="0"/>
            </a:br>
            <a:endParaRPr sz="2000" dirty="0"/>
          </a:p>
        </p:txBody>
      </p:sp>
      <p:sp>
        <p:nvSpPr>
          <p:cNvPr id="554" name="Google Shape;554;p58"/>
          <p:cNvSpPr txBox="1">
            <a:spLocks noGrp="1"/>
          </p:cNvSpPr>
          <p:nvPr>
            <p:ph type="subTitle" idx="1"/>
          </p:nvPr>
        </p:nvSpPr>
        <p:spPr>
          <a:xfrm>
            <a:off x="2025437" y="996902"/>
            <a:ext cx="6095700" cy="3300089"/>
          </a:xfrm>
          <a:prstGeom prst="rect">
            <a:avLst/>
          </a:prstGeom>
        </p:spPr>
        <p:txBody>
          <a:bodyPr spcFirstLastPara="1" wrap="square" lIns="91425" tIns="91425" rIns="91425" bIns="91425" anchor="t" anchorCtr="0">
            <a:noAutofit/>
          </a:bodyPr>
          <a:lstStyle/>
          <a:p>
            <a:pPr marL="0" lvl="0" indent="0"/>
            <a:r>
              <a:rPr lang="vi-VN" dirty="0">
                <a:latin typeface="Raleway" panose="020B0604020202020204" charset="0"/>
              </a:rPr>
              <a:t>Khi các tính năng mới được giới thiệu, các lỗi được sửa hoặc các lỗ hổng bảo mật được vá, số phiên bản được tăng lên để cho biết phần mềm được cài đặt bao gồm những cải tiến đó. Đánh số phiên bản đặc biệt quan trọng trong cài đặt công ty, nơi các sản phẩm và dịch vụ có thể dựa vào các tính năng cụ thể cho một phiên bản phần mềm nhất định.</a:t>
            </a:r>
            <a:br>
              <a:rPr lang="vi-VN" dirty="0">
                <a:latin typeface="Raleway" panose="020B0604020202020204" charset="0"/>
              </a:rPr>
            </a:br>
            <a:r>
              <a:rPr lang="vi-VN" dirty="0"/>
              <a:t/>
            </a:r>
            <a:br>
              <a:rPr lang="vi-VN" dirty="0"/>
            </a:br>
            <a:r>
              <a:rPr lang="vi-VN" dirty="0"/>
              <a:t>Ví dụ: phiên bản 1.0 thường được sử dụng để biểu thị bản phát hành ban đầu của một chương trình. Không có tiêu chuẩn ngành nào về cách định dạng số phiên bản. Vì lý do này, mỗi công ty máy tính có các phương pháp ấn định số phiên bản riêng của họ.</a:t>
            </a:r>
            <a:br>
              <a:rPr lang="vi-VN" dirty="0"/>
            </a:br>
            <a:r>
              <a:rPr lang="vi-VN" dirty="0"/>
              <a:t/>
            </a:r>
            <a:br>
              <a:rPr lang="vi-VN" dirty="0"/>
            </a:br>
            <a:r>
              <a:rPr lang="vi-VN" dirty="0"/>
              <a:t/>
            </a:r>
            <a:br>
              <a:rPr lang="vi-VN" dirty="0"/>
            </a:br>
            <a:r>
              <a:rPr lang="vi-VN" dirty="0"/>
              <a:t/>
            </a:r>
            <a:br>
              <a:rPr lang="vi-VN" dirty="0"/>
            </a:b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animEffect transition="in" filter="fade">
                                      <p:cBhvr>
                                        <p:cTn id="7" dur="500"/>
                                        <p:tgtEl>
                                          <p:spTgt spid="5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25" name="Google Shape;425;p48"/>
          <p:cNvPicPr preferRelativeResize="0"/>
          <p:nvPr/>
        </p:nvPicPr>
        <p:blipFill rotWithShape="1">
          <a:blip r:embed="rId3">
            <a:alphaModFix/>
          </a:blip>
          <a:srcRect t="33371" r="40430" b="2476"/>
          <a:stretch/>
        </p:blipFill>
        <p:spPr>
          <a:xfrm>
            <a:off x="0" y="454625"/>
            <a:ext cx="9144000" cy="368108"/>
          </a:xfrm>
          <a:prstGeom prst="rect">
            <a:avLst/>
          </a:prstGeom>
          <a:noFill/>
          <a:ln>
            <a:noFill/>
          </a:ln>
        </p:spPr>
      </p:pic>
      <p:sp>
        <p:nvSpPr>
          <p:cNvPr id="426" name="Google Shape;426;p48"/>
          <p:cNvSpPr txBox="1">
            <a:spLocks noGrp="1"/>
          </p:cNvSpPr>
          <p:nvPr>
            <p:ph type="title"/>
          </p:nvPr>
        </p:nvSpPr>
        <p:spPr>
          <a:xfrm>
            <a:off x="713985" y="-11807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t>C</a:t>
            </a:r>
            <a:r>
              <a:rPr lang="en" sz="2400" dirty="0" smtClean="0"/>
              <a:t>ác phiên bản của phần mềm</a:t>
            </a:r>
            <a:endParaRPr sz="2400" dirty="0"/>
          </a:p>
        </p:txBody>
      </p:sp>
      <p:graphicFrame>
        <p:nvGraphicFramePr>
          <p:cNvPr id="5" name="Table 4"/>
          <p:cNvGraphicFramePr>
            <a:graphicFrameLocks noGrp="1"/>
          </p:cNvGraphicFramePr>
          <p:nvPr>
            <p:extLst>
              <p:ext uri="{D42A27DB-BD31-4B8C-83A1-F6EECF244321}">
                <p14:modId xmlns:p14="http://schemas.microsoft.com/office/powerpoint/2010/main" val="3605125223"/>
              </p:ext>
            </p:extLst>
          </p:nvPr>
        </p:nvGraphicFramePr>
        <p:xfrm>
          <a:off x="419870" y="454625"/>
          <a:ext cx="7872361" cy="1348488"/>
        </p:xfrm>
        <a:graphic>
          <a:graphicData uri="http://schemas.openxmlformats.org/drawingml/2006/table">
            <a:tbl>
              <a:tblPr firstRow="1" firstCol="1" bandRow="1">
                <a:tableStyleId>{1B01F73D-1100-4DC0-9D7E-C1F421B1525A}</a:tableStyleId>
              </a:tblPr>
              <a:tblGrid>
                <a:gridCol w="1434472">
                  <a:extLst>
                    <a:ext uri="{9D8B030D-6E8A-4147-A177-3AD203B41FA5}">
                      <a16:colId xmlns:a16="http://schemas.microsoft.com/office/drawing/2014/main" val="1799554803"/>
                    </a:ext>
                  </a:extLst>
                </a:gridCol>
                <a:gridCol w="1978822">
                  <a:extLst>
                    <a:ext uri="{9D8B030D-6E8A-4147-A177-3AD203B41FA5}">
                      <a16:colId xmlns:a16="http://schemas.microsoft.com/office/drawing/2014/main" val="3426848459"/>
                    </a:ext>
                  </a:extLst>
                </a:gridCol>
                <a:gridCol w="1590123">
                  <a:extLst>
                    <a:ext uri="{9D8B030D-6E8A-4147-A177-3AD203B41FA5}">
                      <a16:colId xmlns:a16="http://schemas.microsoft.com/office/drawing/2014/main" val="3156905419"/>
                    </a:ext>
                  </a:extLst>
                </a:gridCol>
                <a:gridCol w="1434472">
                  <a:extLst>
                    <a:ext uri="{9D8B030D-6E8A-4147-A177-3AD203B41FA5}">
                      <a16:colId xmlns:a16="http://schemas.microsoft.com/office/drawing/2014/main" val="357828370"/>
                    </a:ext>
                  </a:extLst>
                </a:gridCol>
                <a:gridCol w="1434472">
                  <a:extLst>
                    <a:ext uri="{9D8B030D-6E8A-4147-A177-3AD203B41FA5}">
                      <a16:colId xmlns:a16="http://schemas.microsoft.com/office/drawing/2014/main" val="347943919"/>
                    </a:ext>
                  </a:extLst>
                </a:gridCol>
              </a:tblGrid>
              <a:tr h="370413">
                <a:tc>
                  <a:txBody>
                    <a:bodyPr/>
                    <a:lstStyle/>
                    <a:p>
                      <a:pPr algn="ctr">
                        <a:lnSpc>
                          <a:spcPct val="107000"/>
                        </a:lnSpc>
                        <a:spcBef>
                          <a:spcPts val="1200"/>
                        </a:spcBef>
                        <a:spcAft>
                          <a:spcPts val="1200"/>
                        </a:spcAft>
                      </a:pPr>
                      <a:r>
                        <a:rPr lang="en-US" sz="1000" dirty="0" err="1" smtClean="0">
                          <a:solidFill>
                            <a:schemeClr val="tx1"/>
                          </a:solidFill>
                          <a:effectLst/>
                          <a:latin typeface="Arial"/>
                          <a:ea typeface="Calibri" panose="020F0502020204030204" pitchFamily="34" charset="0"/>
                          <a:cs typeface="Arial"/>
                        </a:rPr>
                        <a:t>Phiên</a:t>
                      </a:r>
                      <a:r>
                        <a:rPr lang="en-US" sz="1000" baseline="0" dirty="0" smtClean="0">
                          <a:solidFill>
                            <a:schemeClr val="tx1"/>
                          </a:solidFill>
                          <a:effectLst/>
                          <a:latin typeface="Arial"/>
                          <a:ea typeface="Calibri" panose="020F0502020204030204" pitchFamily="34" charset="0"/>
                          <a:cs typeface="Arial"/>
                        </a:rPr>
                        <a:t> </a:t>
                      </a:r>
                      <a:r>
                        <a:rPr lang="en-US" sz="1000" baseline="0" dirty="0" err="1" smtClean="0">
                          <a:solidFill>
                            <a:schemeClr val="tx1"/>
                          </a:solidFill>
                          <a:effectLst/>
                          <a:latin typeface="Arial"/>
                          <a:ea typeface="Calibri" panose="020F0502020204030204" pitchFamily="34" charset="0"/>
                          <a:cs typeface="Arial"/>
                        </a:rPr>
                        <a:t>bản</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ban </a:t>
                      </a:r>
                      <a:r>
                        <a:rPr lang="en-US" sz="1000" dirty="0" err="1">
                          <a:effectLst/>
                        </a:rPr>
                        <a:t>đầu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Phiên</a:t>
                      </a:r>
                      <a:r>
                        <a:rPr lang="en-US" sz="1000" dirty="0">
                          <a:effectLst/>
                        </a:rPr>
                        <a:t> </a:t>
                      </a:r>
                      <a:r>
                        <a:rPr lang="en-US" sz="1000" dirty="0" err="1">
                          <a:effectLst/>
                        </a:rPr>
                        <a:t>bản</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 </a:t>
                      </a:r>
                      <a:r>
                        <a:rPr lang="en-US" sz="1000" dirty="0" err="1">
                          <a:effectLst/>
                        </a:rPr>
                        <a:t>mới</a:t>
                      </a:r>
                      <a:r>
                        <a:rPr lang="en-US" sz="1000" dirty="0">
                          <a:effectLst/>
                        </a:rPr>
                        <a:t> </a:t>
                      </a:r>
                      <a:r>
                        <a:rPr lang="en-US" sz="1000" dirty="0" err="1">
                          <a:effectLst/>
                        </a:rPr>
                        <a:t>nhất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a:t>
                      </a:r>
                      <a:r>
                        <a:rPr lang="en-US" sz="1000" dirty="0" err="1">
                          <a:effectLst/>
                        </a:rPr>
                        <a:t>của</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Những</a:t>
                      </a:r>
                      <a:r>
                        <a:rPr lang="en-US" sz="1000" dirty="0">
                          <a:effectLst/>
                        </a:rPr>
                        <a:t> </a:t>
                      </a:r>
                      <a:r>
                        <a:rPr lang="en-US" sz="1000" dirty="0" err="1">
                          <a:effectLst/>
                        </a:rPr>
                        <a:t>thay</a:t>
                      </a:r>
                      <a:r>
                        <a:rPr lang="en-US" sz="1000" dirty="0">
                          <a:effectLst/>
                        </a:rPr>
                        <a:t> </a:t>
                      </a:r>
                      <a:r>
                        <a:rPr lang="en-US" sz="1000" dirty="0" err="1">
                          <a:effectLst/>
                        </a:rPr>
                        <a:t>đổi</a:t>
                      </a:r>
                      <a:r>
                        <a:rPr lang="en-US" sz="1000" dirty="0">
                          <a:effectLst/>
                        </a:rPr>
                        <a:t> </a:t>
                      </a:r>
                      <a:r>
                        <a:rPr lang="en-US" sz="1000" dirty="0" err="1">
                          <a:effectLst/>
                        </a:rPr>
                        <a:t>đáng</a:t>
                      </a:r>
                      <a:r>
                        <a:rPr lang="en-US" sz="1000" dirty="0">
                          <a:effectLst/>
                        </a:rPr>
                        <a:t> </a:t>
                      </a:r>
                      <a:r>
                        <a:rPr lang="en-US" sz="1000" dirty="0" err="1">
                          <a:effectLst/>
                        </a:rPr>
                        <a:t>chú</a:t>
                      </a:r>
                      <a:r>
                        <a:rPr lang="en-US" sz="1000" dirty="0">
                          <a:effectLst/>
                        </a:rPr>
                        <a:t> ý</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901018285"/>
                  </a:ext>
                </a:extLst>
              </a:tr>
              <a:tr h="235001">
                <a:tc>
                  <a:txBody>
                    <a:bodyPr/>
                    <a:lstStyle/>
                    <a:p>
                      <a:pPr algn="ctr">
                        <a:lnSpc>
                          <a:spcPct val="107000"/>
                        </a:lnSpc>
                        <a:spcBef>
                          <a:spcPts val="1200"/>
                        </a:spcBef>
                        <a:spcAft>
                          <a:spcPts val="1200"/>
                        </a:spcAft>
                      </a:pPr>
                      <a:r>
                        <a:rPr lang="en-US" sz="1000" dirty="0" smtClean="0">
                          <a:solidFill>
                            <a:srgbClr val="FF5050"/>
                          </a:solidFill>
                          <a:effectLst/>
                        </a:rPr>
                        <a:t> 0,99</a:t>
                      </a:r>
                      <a:endParaRPr lang="en-US" sz="11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2005-07-11</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0,99,9n</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2005-12-15</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740676155"/>
                  </a:ext>
                </a:extLst>
              </a:tr>
              <a:tr h="235001">
                <a:tc>
                  <a:txBody>
                    <a:bodyPr/>
                    <a:lstStyle/>
                    <a:p>
                      <a:pPr algn="ctr">
                        <a:lnSpc>
                          <a:spcPct val="107000"/>
                        </a:lnSpc>
                        <a:spcBef>
                          <a:spcPts val="1200"/>
                        </a:spcBef>
                        <a:spcAft>
                          <a:spcPts val="1200"/>
                        </a:spcAft>
                      </a:pPr>
                      <a:r>
                        <a:rPr lang="en-US" sz="1000" dirty="0" smtClean="0">
                          <a:solidFill>
                            <a:srgbClr val="FF5050"/>
                          </a:solidFill>
                          <a:effectLst/>
                        </a:rPr>
                        <a:t>1,0</a:t>
                      </a:r>
                      <a:endParaRPr lang="en-US" sz="11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2005-12-21</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1.0.13</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2006-01-27</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dirty="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313612189"/>
                  </a:ext>
                </a:extLst>
              </a:tr>
              <a:tr h="235001">
                <a:tc>
                  <a:txBody>
                    <a:bodyPr/>
                    <a:lstStyle/>
                    <a:p>
                      <a:pPr algn="ctr">
                        <a:lnSpc>
                          <a:spcPct val="107000"/>
                        </a:lnSpc>
                        <a:spcBef>
                          <a:spcPts val="1200"/>
                        </a:spcBef>
                        <a:spcAft>
                          <a:spcPts val="1200"/>
                        </a:spcAft>
                      </a:pPr>
                      <a:r>
                        <a:rPr lang="en-US" sz="1000" dirty="0" smtClean="0">
                          <a:solidFill>
                            <a:srgbClr val="FF5050"/>
                          </a:solidFill>
                          <a:effectLst/>
                        </a:rPr>
                        <a:t> 1.1</a:t>
                      </a:r>
                      <a:endParaRPr lang="en-US" sz="11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2006-01-08</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1.1.6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2006-01-30</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dirty="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141616660"/>
                  </a:ext>
                </a:extLst>
              </a:tr>
              <a:tr h="227239">
                <a:tc>
                  <a:txBody>
                    <a:bodyPr/>
                    <a:lstStyle/>
                    <a:p>
                      <a:pPr algn="ctr">
                        <a:lnSpc>
                          <a:spcPct val="107000"/>
                        </a:lnSpc>
                        <a:spcBef>
                          <a:spcPts val="1200"/>
                        </a:spcBef>
                        <a:spcAft>
                          <a:spcPts val="1200"/>
                        </a:spcAft>
                      </a:pPr>
                      <a:r>
                        <a:rPr lang="en-US" sz="1000" dirty="0" smtClean="0">
                          <a:solidFill>
                            <a:srgbClr val="FF5050"/>
                          </a:solidFill>
                          <a:effectLst/>
                        </a:rPr>
                        <a:t>1,2</a:t>
                      </a:r>
                      <a:endParaRPr lang="en-US" sz="11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2006-02-12</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1.2.6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2006-04-08</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dirty="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66627002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00366538"/>
              </p:ext>
            </p:extLst>
          </p:nvPr>
        </p:nvGraphicFramePr>
        <p:xfrm>
          <a:off x="419871" y="1803113"/>
          <a:ext cx="7872360" cy="3113428"/>
        </p:xfrm>
        <a:graphic>
          <a:graphicData uri="http://schemas.openxmlformats.org/drawingml/2006/table">
            <a:tbl>
              <a:tblPr firstRow="1" firstCol="1" bandRow="1">
                <a:tableStyleId>{1B01F73D-1100-4DC0-9D7E-C1F421B1525A}</a:tableStyleId>
              </a:tblPr>
              <a:tblGrid>
                <a:gridCol w="1434471">
                  <a:extLst>
                    <a:ext uri="{9D8B030D-6E8A-4147-A177-3AD203B41FA5}">
                      <a16:colId xmlns:a16="http://schemas.microsoft.com/office/drawing/2014/main" val="3511125309"/>
                    </a:ext>
                  </a:extLst>
                </a:gridCol>
                <a:gridCol w="1978823">
                  <a:extLst>
                    <a:ext uri="{9D8B030D-6E8A-4147-A177-3AD203B41FA5}">
                      <a16:colId xmlns:a16="http://schemas.microsoft.com/office/drawing/2014/main" val="4086077491"/>
                    </a:ext>
                  </a:extLst>
                </a:gridCol>
                <a:gridCol w="1590124">
                  <a:extLst>
                    <a:ext uri="{9D8B030D-6E8A-4147-A177-3AD203B41FA5}">
                      <a16:colId xmlns:a16="http://schemas.microsoft.com/office/drawing/2014/main" val="167271055"/>
                    </a:ext>
                  </a:extLst>
                </a:gridCol>
                <a:gridCol w="1434471">
                  <a:extLst>
                    <a:ext uri="{9D8B030D-6E8A-4147-A177-3AD203B41FA5}">
                      <a16:colId xmlns:a16="http://schemas.microsoft.com/office/drawing/2014/main" val="143280816"/>
                    </a:ext>
                  </a:extLst>
                </a:gridCol>
                <a:gridCol w="1434471">
                  <a:extLst>
                    <a:ext uri="{9D8B030D-6E8A-4147-A177-3AD203B41FA5}">
                      <a16:colId xmlns:a16="http://schemas.microsoft.com/office/drawing/2014/main" val="1236632269"/>
                    </a:ext>
                  </a:extLst>
                </a:gridCol>
              </a:tblGrid>
              <a:tr h="211208">
                <a:tc>
                  <a:txBody>
                    <a:bodyPr/>
                    <a:lstStyle/>
                    <a:p>
                      <a:pPr algn="ctr">
                        <a:lnSpc>
                          <a:spcPct val="107000"/>
                        </a:lnSpc>
                        <a:spcBef>
                          <a:spcPts val="1200"/>
                        </a:spcBef>
                        <a:spcAft>
                          <a:spcPts val="1200"/>
                        </a:spcAft>
                      </a:pPr>
                      <a:r>
                        <a:rPr lang="en-US" sz="900" dirty="0" smtClean="0">
                          <a:solidFill>
                            <a:srgbClr val="FF5050"/>
                          </a:solidFill>
                          <a:effectLst/>
                        </a:rPr>
                        <a:t>1,3</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2006-04-18</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1.3.3</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2006-05-16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2585034040"/>
                  </a:ext>
                </a:extLst>
              </a:tr>
              <a:tr h="321840">
                <a:tc>
                  <a:txBody>
                    <a:bodyPr/>
                    <a:lstStyle/>
                    <a:p>
                      <a:pPr algn="ctr">
                        <a:lnSpc>
                          <a:spcPct val="107000"/>
                        </a:lnSpc>
                        <a:spcBef>
                          <a:spcPts val="1200"/>
                        </a:spcBef>
                        <a:spcAft>
                          <a:spcPts val="1200"/>
                        </a:spcAft>
                      </a:pPr>
                      <a:r>
                        <a:rPr lang="en-US" sz="900" dirty="0" smtClean="0">
                          <a:solidFill>
                            <a:srgbClr val="FF5050"/>
                          </a:solidFill>
                          <a:effectLst/>
                        </a:rPr>
                        <a:t>1,4</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2006-06-10</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1.4.4.5</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2008-07-16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372244764"/>
                  </a:ext>
                </a:extLst>
              </a:tr>
              <a:tr h="321840">
                <a:tc>
                  <a:txBody>
                    <a:bodyPr/>
                    <a:lstStyle/>
                    <a:p>
                      <a:pPr algn="ctr">
                        <a:lnSpc>
                          <a:spcPct val="107000"/>
                        </a:lnSpc>
                        <a:spcBef>
                          <a:spcPts val="1200"/>
                        </a:spcBef>
                        <a:spcAft>
                          <a:spcPts val="1200"/>
                        </a:spcAft>
                      </a:pPr>
                      <a:r>
                        <a:rPr lang="en-US" sz="900" dirty="0" smtClean="0">
                          <a:solidFill>
                            <a:srgbClr val="FF5050"/>
                          </a:solidFill>
                          <a:effectLst/>
                        </a:rPr>
                        <a:t>1,5</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2007-02-14</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1.5.6.6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2008-12-17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590672566"/>
                  </a:ext>
                </a:extLst>
              </a:tr>
              <a:tr h="321840">
                <a:tc>
                  <a:txBody>
                    <a:bodyPr/>
                    <a:lstStyle/>
                    <a:p>
                      <a:pPr algn="ctr">
                        <a:lnSpc>
                          <a:spcPct val="107000"/>
                        </a:lnSpc>
                        <a:spcBef>
                          <a:spcPts val="1200"/>
                        </a:spcBef>
                        <a:spcAft>
                          <a:spcPts val="1200"/>
                        </a:spcAft>
                      </a:pPr>
                      <a:r>
                        <a:rPr lang="en-US" sz="900" dirty="0" smtClean="0">
                          <a:solidFill>
                            <a:srgbClr val="FF5050"/>
                          </a:solidFill>
                          <a:effectLst/>
                        </a:rPr>
                        <a:t>1,6</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2008-08-17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1.6.6.3</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2010-12-15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1261197322"/>
                  </a:ext>
                </a:extLst>
              </a:tr>
              <a:tr h="321840">
                <a:tc>
                  <a:txBody>
                    <a:bodyPr/>
                    <a:lstStyle/>
                    <a:p>
                      <a:pPr algn="ctr">
                        <a:lnSpc>
                          <a:spcPct val="107000"/>
                        </a:lnSpc>
                        <a:spcBef>
                          <a:spcPts val="1200"/>
                        </a:spcBef>
                        <a:spcAft>
                          <a:spcPts val="1200"/>
                        </a:spcAft>
                      </a:pPr>
                      <a:r>
                        <a:rPr lang="en-US" sz="900" dirty="0" smtClean="0">
                          <a:solidFill>
                            <a:srgbClr val="FF5050"/>
                          </a:solidFill>
                          <a:effectLst/>
                        </a:rPr>
                        <a:t>1,7</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2010-02-13</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1.7.12.4</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2012-10-17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1438850997"/>
                  </a:ext>
                </a:extLst>
              </a:tr>
              <a:tr h="321840">
                <a:tc>
                  <a:txBody>
                    <a:bodyPr/>
                    <a:lstStyle/>
                    <a:p>
                      <a:pPr algn="ctr">
                        <a:lnSpc>
                          <a:spcPct val="107000"/>
                        </a:lnSpc>
                        <a:spcBef>
                          <a:spcPts val="1200"/>
                        </a:spcBef>
                        <a:spcAft>
                          <a:spcPts val="1200"/>
                        </a:spcAft>
                      </a:pPr>
                      <a:r>
                        <a:rPr lang="en-US" sz="900" dirty="0" smtClean="0">
                          <a:solidFill>
                            <a:srgbClr val="FF5050"/>
                          </a:solidFill>
                          <a:effectLst/>
                        </a:rPr>
                        <a:t>1,8</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2012-10-21</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1.8.5.6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2014-12-17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3776522222"/>
                  </a:ext>
                </a:extLst>
              </a:tr>
              <a:tr h="321840">
                <a:tc>
                  <a:txBody>
                    <a:bodyPr/>
                    <a:lstStyle/>
                    <a:p>
                      <a:pPr algn="ctr">
                        <a:lnSpc>
                          <a:spcPct val="107000"/>
                        </a:lnSpc>
                        <a:spcBef>
                          <a:spcPts val="1200"/>
                        </a:spcBef>
                        <a:spcAft>
                          <a:spcPts val="1200"/>
                        </a:spcAft>
                      </a:pPr>
                      <a:r>
                        <a:rPr lang="en-US" sz="900" dirty="0" smtClean="0">
                          <a:solidFill>
                            <a:srgbClr val="FF5050"/>
                          </a:solidFill>
                          <a:effectLst/>
                        </a:rPr>
                        <a:t> 1,9</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2014-02-14</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1.9.5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2014-12-17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2532278191"/>
                  </a:ext>
                </a:extLst>
              </a:tr>
              <a:tr h="321840">
                <a:tc>
                  <a:txBody>
                    <a:bodyPr/>
                    <a:lstStyle/>
                    <a:p>
                      <a:pPr algn="ctr">
                        <a:lnSpc>
                          <a:spcPct val="107000"/>
                        </a:lnSpc>
                        <a:spcBef>
                          <a:spcPts val="1200"/>
                        </a:spcBef>
                        <a:spcAft>
                          <a:spcPts val="1200"/>
                        </a:spcAft>
                      </a:pPr>
                      <a:r>
                        <a:rPr lang="en-US" sz="900" dirty="0" smtClean="0">
                          <a:solidFill>
                            <a:srgbClr val="FF5050"/>
                          </a:solidFill>
                          <a:effectLst/>
                        </a:rPr>
                        <a:t>2.0</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2014-05-28</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2014-12-17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2387632865"/>
                  </a:ext>
                </a:extLst>
              </a:tr>
              <a:tr h="321840">
                <a:tc>
                  <a:txBody>
                    <a:bodyPr/>
                    <a:lstStyle/>
                    <a:p>
                      <a:pPr algn="ctr">
                        <a:lnSpc>
                          <a:spcPct val="107000"/>
                        </a:lnSpc>
                        <a:spcBef>
                          <a:spcPts val="1200"/>
                        </a:spcBef>
                        <a:spcAft>
                          <a:spcPts val="1200"/>
                        </a:spcAft>
                      </a:pPr>
                      <a:r>
                        <a:rPr lang="en-US" sz="900" dirty="0" smtClean="0">
                          <a:solidFill>
                            <a:srgbClr val="FF5050"/>
                          </a:solidFill>
                          <a:effectLst/>
                        </a:rPr>
                        <a:t>2.1</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2014-08-16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2.1.4</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2014-12-17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462746813"/>
                  </a:ext>
                </a:extLst>
              </a:tr>
              <a:tr h="321840">
                <a:tc>
                  <a:txBody>
                    <a:bodyPr/>
                    <a:lstStyle/>
                    <a:p>
                      <a:pPr algn="ctr">
                        <a:lnSpc>
                          <a:spcPct val="107000"/>
                        </a:lnSpc>
                        <a:spcBef>
                          <a:spcPts val="1200"/>
                        </a:spcBef>
                        <a:spcAft>
                          <a:spcPts val="1200"/>
                        </a:spcAft>
                      </a:pPr>
                      <a:r>
                        <a:rPr lang="en-US" sz="900" dirty="0" smtClean="0">
                          <a:solidFill>
                            <a:srgbClr val="FF5050"/>
                          </a:solidFill>
                          <a:effectLst/>
                        </a:rPr>
                        <a:t>2,2</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2014-11-26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a:solidFill>
                            <a:schemeClr val="bg1"/>
                          </a:solidFill>
                          <a:effectLst/>
                        </a:rPr>
                        <a:t>2.2.3</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gn="ctr">
                        <a:lnSpc>
                          <a:spcPct val="107000"/>
                        </a:lnSpc>
                        <a:spcBef>
                          <a:spcPts val="1200"/>
                        </a:spcBef>
                        <a:spcAft>
                          <a:spcPts val="1200"/>
                        </a:spcAft>
                      </a:pPr>
                      <a:r>
                        <a:rPr lang="en-US" sz="900" dirty="0">
                          <a:solidFill>
                            <a:schemeClr val="bg1"/>
                          </a:solidFill>
                          <a:effectLst/>
                        </a:rPr>
                        <a:t>2015-09-04</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3800" marR="53800" marT="26900" marB="26900" anchor="ctr"/>
                </a:tc>
                <a:tc>
                  <a:txBody>
                    <a:bodyPr/>
                    <a:lstStyle/>
                    <a:p>
                      <a:pPr>
                        <a:lnSpc>
                          <a:spcPct val="107000"/>
                        </a:lnSpc>
                      </a:pPr>
                      <a:endParaRPr lang="en-US" sz="1000" dirty="0">
                        <a:effectLst/>
                        <a:latin typeface="Calibri" panose="020F0502020204030204" pitchFamily="34" charset="0"/>
                        <a:cs typeface="Times New Roman" panose="02020603050405020304" pitchFamily="18" charset="0"/>
                      </a:endParaRPr>
                    </a:p>
                  </a:txBody>
                  <a:tcPr marL="53800" marR="53800" marT="26900" marB="26900" anchor="ctr"/>
                </a:tc>
                <a:extLst>
                  <a:ext uri="{0D108BD9-81ED-4DB2-BD59-A6C34878D82A}">
                    <a16:rowId xmlns:a16="http://schemas.microsoft.com/office/drawing/2014/main" val="116216472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052" y="0"/>
            <a:ext cx="7704000" cy="400833"/>
          </a:xfrm>
        </p:spPr>
        <p:txBody>
          <a:bodyPr/>
          <a:lstStyle/>
          <a:p>
            <a:r>
              <a:rPr lang="en-US" sz="2400" dirty="0"/>
              <a:t>C</a:t>
            </a:r>
            <a:r>
              <a:rPr lang="en" sz="2400" dirty="0"/>
              <a:t>ác phiên bản của phần mềm</a:t>
            </a:r>
            <a:endParaRPr lang="en-US" sz="2400" dirty="0"/>
          </a:p>
        </p:txBody>
      </p:sp>
      <p:pic>
        <p:nvPicPr>
          <p:cNvPr id="3" name="Google Shape;425;p48"/>
          <p:cNvPicPr preferRelativeResize="0"/>
          <p:nvPr/>
        </p:nvPicPr>
        <p:blipFill rotWithShape="1">
          <a:blip r:embed="rId2">
            <a:alphaModFix/>
          </a:blip>
          <a:srcRect t="33371" r="40430" b="2476"/>
          <a:stretch/>
        </p:blipFill>
        <p:spPr>
          <a:xfrm>
            <a:off x="0" y="454625"/>
            <a:ext cx="9144000" cy="368108"/>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863108665"/>
              </p:ext>
            </p:extLst>
          </p:nvPr>
        </p:nvGraphicFramePr>
        <p:xfrm>
          <a:off x="745050" y="454625"/>
          <a:ext cx="7597283" cy="387096"/>
        </p:xfrm>
        <a:graphic>
          <a:graphicData uri="http://schemas.openxmlformats.org/drawingml/2006/table">
            <a:tbl>
              <a:tblPr firstRow="1" firstCol="1" bandRow="1">
                <a:tableStyleId>{1B01F73D-1100-4DC0-9D7E-C1F421B1525A}</a:tableStyleId>
              </a:tblPr>
              <a:tblGrid>
                <a:gridCol w="1384348">
                  <a:extLst>
                    <a:ext uri="{9D8B030D-6E8A-4147-A177-3AD203B41FA5}">
                      <a16:colId xmlns:a16="http://schemas.microsoft.com/office/drawing/2014/main" val="4252034022"/>
                    </a:ext>
                  </a:extLst>
                </a:gridCol>
                <a:gridCol w="1909677">
                  <a:extLst>
                    <a:ext uri="{9D8B030D-6E8A-4147-A177-3AD203B41FA5}">
                      <a16:colId xmlns:a16="http://schemas.microsoft.com/office/drawing/2014/main" val="2342389170"/>
                    </a:ext>
                  </a:extLst>
                </a:gridCol>
                <a:gridCol w="1534562">
                  <a:extLst>
                    <a:ext uri="{9D8B030D-6E8A-4147-A177-3AD203B41FA5}">
                      <a16:colId xmlns:a16="http://schemas.microsoft.com/office/drawing/2014/main" val="813208953"/>
                    </a:ext>
                  </a:extLst>
                </a:gridCol>
                <a:gridCol w="1384348">
                  <a:extLst>
                    <a:ext uri="{9D8B030D-6E8A-4147-A177-3AD203B41FA5}">
                      <a16:colId xmlns:a16="http://schemas.microsoft.com/office/drawing/2014/main" val="370536671"/>
                    </a:ext>
                  </a:extLst>
                </a:gridCol>
                <a:gridCol w="1384348">
                  <a:extLst>
                    <a:ext uri="{9D8B030D-6E8A-4147-A177-3AD203B41FA5}">
                      <a16:colId xmlns:a16="http://schemas.microsoft.com/office/drawing/2014/main" val="296256882"/>
                    </a:ext>
                  </a:extLst>
                </a:gridCol>
              </a:tblGrid>
              <a:tr h="368108">
                <a:tc>
                  <a:txBody>
                    <a:bodyPr/>
                    <a:lstStyle/>
                    <a:p>
                      <a:pPr algn="ctr">
                        <a:lnSpc>
                          <a:spcPct val="107000"/>
                        </a:lnSpc>
                        <a:spcBef>
                          <a:spcPts val="1200"/>
                        </a:spcBef>
                        <a:spcAft>
                          <a:spcPts val="1200"/>
                        </a:spcAft>
                      </a:pPr>
                      <a:r>
                        <a:rPr lang="en-US" sz="1000">
                          <a:effectLst/>
                        </a:rPr>
                        <a:t>phiên bản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effectLst/>
                        </a:rPr>
                        <a:t>Ngày phát hành ban đầu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effectLst/>
                        </a:rPr>
                        <a:t>Phiên bản (bản vá) mới nhất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effectLst/>
                        </a:rPr>
                        <a:t>Ngày phát hành (của bản vá)</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Những</a:t>
                      </a:r>
                      <a:r>
                        <a:rPr lang="en-US" sz="1000" dirty="0">
                          <a:effectLst/>
                        </a:rPr>
                        <a:t> </a:t>
                      </a:r>
                      <a:r>
                        <a:rPr lang="en-US" sz="1000" dirty="0" err="1">
                          <a:effectLst/>
                        </a:rPr>
                        <a:t>thay</a:t>
                      </a:r>
                      <a:r>
                        <a:rPr lang="en-US" sz="1000" dirty="0">
                          <a:effectLst/>
                        </a:rPr>
                        <a:t> </a:t>
                      </a:r>
                      <a:r>
                        <a:rPr lang="en-US" sz="1000" dirty="0" err="1">
                          <a:effectLst/>
                        </a:rPr>
                        <a:t>đổi</a:t>
                      </a:r>
                      <a:r>
                        <a:rPr lang="en-US" sz="1000" dirty="0">
                          <a:effectLst/>
                        </a:rPr>
                        <a:t> </a:t>
                      </a:r>
                      <a:r>
                        <a:rPr lang="en-US" sz="1000" dirty="0" err="1">
                          <a:effectLst/>
                        </a:rPr>
                        <a:t>đáng</a:t>
                      </a:r>
                      <a:r>
                        <a:rPr lang="en-US" sz="1000" dirty="0">
                          <a:effectLst/>
                        </a:rPr>
                        <a:t> </a:t>
                      </a:r>
                      <a:r>
                        <a:rPr lang="en-US" sz="1000" dirty="0" err="1">
                          <a:effectLst/>
                        </a:rPr>
                        <a:t>chú</a:t>
                      </a:r>
                      <a:r>
                        <a:rPr lang="en-US" sz="1000" dirty="0">
                          <a:effectLst/>
                        </a:rPr>
                        <a:t> ý</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417780737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32410618"/>
              </p:ext>
            </p:extLst>
          </p:nvPr>
        </p:nvGraphicFramePr>
        <p:xfrm>
          <a:off x="745051" y="833468"/>
          <a:ext cx="7597281" cy="4139364"/>
        </p:xfrm>
        <a:graphic>
          <a:graphicData uri="http://schemas.openxmlformats.org/drawingml/2006/table">
            <a:tbl>
              <a:tblPr firstRow="1" firstCol="1" bandRow="1">
                <a:tableStyleId>{1B01F73D-1100-4DC0-9D7E-C1F421B1525A}</a:tableStyleId>
              </a:tblPr>
              <a:tblGrid>
                <a:gridCol w="1384347">
                  <a:extLst>
                    <a:ext uri="{9D8B030D-6E8A-4147-A177-3AD203B41FA5}">
                      <a16:colId xmlns:a16="http://schemas.microsoft.com/office/drawing/2014/main" val="1616829957"/>
                    </a:ext>
                  </a:extLst>
                </a:gridCol>
                <a:gridCol w="1909677">
                  <a:extLst>
                    <a:ext uri="{9D8B030D-6E8A-4147-A177-3AD203B41FA5}">
                      <a16:colId xmlns:a16="http://schemas.microsoft.com/office/drawing/2014/main" val="432341591"/>
                    </a:ext>
                  </a:extLst>
                </a:gridCol>
                <a:gridCol w="1534563">
                  <a:extLst>
                    <a:ext uri="{9D8B030D-6E8A-4147-A177-3AD203B41FA5}">
                      <a16:colId xmlns:a16="http://schemas.microsoft.com/office/drawing/2014/main" val="3634042522"/>
                    </a:ext>
                  </a:extLst>
                </a:gridCol>
                <a:gridCol w="1384347">
                  <a:extLst>
                    <a:ext uri="{9D8B030D-6E8A-4147-A177-3AD203B41FA5}">
                      <a16:colId xmlns:a16="http://schemas.microsoft.com/office/drawing/2014/main" val="1744747819"/>
                    </a:ext>
                  </a:extLst>
                </a:gridCol>
                <a:gridCol w="1384347">
                  <a:extLst>
                    <a:ext uri="{9D8B030D-6E8A-4147-A177-3AD203B41FA5}">
                      <a16:colId xmlns:a16="http://schemas.microsoft.com/office/drawing/2014/main" val="1573415277"/>
                    </a:ext>
                  </a:extLst>
                </a:gridCol>
              </a:tblGrid>
              <a:tr h="243492">
                <a:tc>
                  <a:txBody>
                    <a:bodyPr/>
                    <a:lstStyle/>
                    <a:p>
                      <a:pPr algn="ctr">
                        <a:lnSpc>
                          <a:spcPct val="107000"/>
                        </a:lnSpc>
                        <a:spcBef>
                          <a:spcPts val="1200"/>
                        </a:spcBef>
                        <a:spcAft>
                          <a:spcPts val="1200"/>
                        </a:spcAft>
                      </a:pPr>
                      <a:r>
                        <a:rPr lang="en-US" sz="900" dirty="0">
                          <a:solidFill>
                            <a:srgbClr val="FF5050"/>
                          </a:solidFill>
                          <a:effectLst/>
                        </a:rPr>
                        <a:t>2.3</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2015-02-05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2.3.10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2015-09-29</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4220862958"/>
                  </a:ext>
                </a:extLst>
              </a:tr>
              <a:tr h="243492">
                <a:tc>
                  <a:txBody>
                    <a:bodyPr/>
                    <a:lstStyle/>
                    <a:p>
                      <a:pPr algn="ctr">
                        <a:lnSpc>
                          <a:spcPct val="107000"/>
                        </a:lnSpc>
                        <a:spcBef>
                          <a:spcPts val="1200"/>
                        </a:spcBef>
                        <a:spcAft>
                          <a:spcPts val="1200"/>
                        </a:spcAft>
                      </a:pPr>
                      <a:r>
                        <a:rPr lang="en-US" sz="900" dirty="0">
                          <a:solidFill>
                            <a:srgbClr val="FF5050"/>
                          </a:solidFill>
                          <a:effectLst/>
                        </a:rPr>
                        <a:t>2,4</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2015-04-30</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2.4.12</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2017-05-05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814946393"/>
                  </a:ext>
                </a:extLst>
              </a:tr>
              <a:tr h="243492">
                <a:tc>
                  <a:txBody>
                    <a:bodyPr/>
                    <a:lstStyle/>
                    <a:p>
                      <a:pPr algn="ctr">
                        <a:lnSpc>
                          <a:spcPct val="107000"/>
                        </a:lnSpc>
                        <a:spcBef>
                          <a:spcPts val="1200"/>
                        </a:spcBef>
                        <a:spcAft>
                          <a:spcPts val="1200"/>
                        </a:spcAft>
                      </a:pPr>
                      <a:r>
                        <a:rPr lang="en-US" sz="900" dirty="0">
                          <a:solidFill>
                            <a:srgbClr val="FF5050"/>
                          </a:solidFill>
                          <a:effectLst/>
                        </a:rPr>
                        <a:t>2,5</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2015-07-27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2.5.6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2017-05-05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1452650137"/>
                  </a:ext>
                </a:extLst>
              </a:tr>
              <a:tr h="243492">
                <a:tc>
                  <a:txBody>
                    <a:bodyPr/>
                    <a:lstStyle/>
                    <a:p>
                      <a:pPr algn="ctr">
                        <a:lnSpc>
                          <a:spcPct val="107000"/>
                        </a:lnSpc>
                        <a:spcBef>
                          <a:spcPts val="1200"/>
                        </a:spcBef>
                        <a:spcAft>
                          <a:spcPts val="1200"/>
                        </a:spcAft>
                      </a:pPr>
                      <a:r>
                        <a:rPr lang="en-US" sz="900" dirty="0" smtClean="0">
                          <a:solidFill>
                            <a:srgbClr val="FF5050"/>
                          </a:solidFill>
                          <a:effectLst/>
                        </a:rPr>
                        <a:t>2,6</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2015-09-28</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2.6.7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2017-05-05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3707430203"/>
                  </a:ext>
                </a:extLst>
              </a:tr>
              <a:tr h="243492">
                <a:tc>
                  <a:txBody>
                    <a:bodyPr/>
                    <a:lstStyle/>
                    <a:p>
                      <a:pPr algn="ctr">
                        <a:lnSpc>
                          <a:spcPct val="107000"/>
                        </a:lnSpc>
                        <a:spcBef>
                          <a:spcPts val="1200"/>
                        </a:spcBef>
                        <a:spcAft>
                          <a:spcPts val="1200"/>
                        </a:spcAft>
                      </a:pPr>
                      <a:r>
                        <a:rPr lang="en-US" sz="900" dirty="0" smtClean="0">
                          <a:solidFill>
                            <a:srgbClr val="FF5050"/>
                          </a:solidFill>
                          <a:effectLst/>
                        </a:rPr>
                        <a:t>2,7</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2015-10-04</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2.7.6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2017-07-30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590463795"/>
                  </a:ext>
                </a:extLst>
              </a:tr>
              <a:tr h="243492">
                <a:tc>
                  <a:txBody>
                    <a:bodyPr/>
                    <a:lstStyle/>
                    <a:p>
                      <a:pPr algn="ctr">
                        <a:lnSpc>
                          <a:spcPct val="107000"/>
                        </a:lnSpc>
                        <a:spcBef>
                          <a:spcPts val="1200"/>
                        </a:spcBef>
                        <a:spcAft>
                          <a:spcPts val="1200"/>
                        </a:spcAft>
                      </a:pPr>
                      <a:r>
                        <a:rPr lang="en-US" sz="900" dirty="0" smtClean="0">
                          <a:solidFill>
                            <a:srgbClr val="FF5050"/>
                          </a:solidFill>
                          <a:effectLst/>
                        </a:rPr>
                        <a:t>2,8</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2016-03-28</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2.8.6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2017-07-30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225333757"/>
                  </a:ext>
                </a:extLst>
              </a:tr>
              <a:tr h="243492">
                <a:tc>
                  <a:txBody>
                    <a:bodyPr/>
                    <a:lstStyle/>
                    <a:p>
                      <a:pPr algn="ctr">
                        <a:lnSpc>
                          <a:spcPct val="107000"/>
                        </a:lnSpc>
                        <a:spcBef>
                          <a:spcPts val="1200"/>
                        </a:spcBef>
                        <a:spcAft>
                          <a:spcPts val="1200"/>
                        </a:spcAft>
                      </a:pPr>
                      <a:r>
                        <a:rPr lang="en-US" sz="900" dirty="0" smtClean="0">
                          <a:solidFill>
                            <a:srgbClr val="FF5050"/>
                          </a:solidFill>
                          <a:effectLst/>
                        </a:rPr>
                        <a:t>2,9</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2016-06-13</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2.9.5</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2017-07-30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15087912"/>
                  </a:ext>
                </a:extLst>
              </a:tr>
              <a:tr h="243492">
                <a:tc>
                  <a:txBody>
                    <a:bodyPr/>
                    <a:lstStyle/>
                    <a:p>
                      <a:pPr algn="ctr">
                        <a:lnSpc>
                          <a:spcPct val="107000"/>
                        </a:lnSpc>
                        <a:spcBef>
                          <a:spcPts val="1200"/>
                        </a:spcBef>
                        <a:spcAft>
                          <a:spcPts val="1200"/>
                        </a:spcAft>
                      </a:pPr>
                      <a:r>
                        <a:rPr lang="en-US" sz="900" dirty="0" smtClean="0">
                          <a:solidFill>
                            <a:srgbClr val="FF5050"/>
                          </a:solidFill>
                          <a:effectLst/>
                        </a:rPr>
                        <a:t>2,10</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2016-09-02</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2.10.5</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2017-09-22</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3958328234"/>
                  </a:ext>
                </a:extLst>
              </a:tr>
              <a:tr h="243492">
                <a:tc>
                  <a:txBody>
                    <a:bodyPr/>
                    <a:lstStyle/>
                    <a:p>
                      <a:pPr algn="ctr">
                        <a:lnSpc>
                          <a:spcPct val="107000"/>
                        </a:lnSpc>
                        <a:spcBef>
                          <a:spcPts val="1200"/>
                        </a:spcBef>
                        <a:spcAft>
                          <a:spcPts val="1200"/>
                        </a:spcAft>
                      </a:pPr>
                      <a:r>
                        <a:rPr lang="en-US" sz="900" dirty="0" smtClean="0">
                          <a:solidFill>
                            <a:srgbClr val="FF5050"/>
                          </a:solidFill>
                          <a:effectLst/>
                        </a:rPr>
                        <a:t>2,11</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2016-11-29</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2.11.4</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2017-09-22</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3222682447"/>
                  </a:ext>
                </a:extLst>
              </a:tr>
              <a:tr h="243492">
                <a:tc>
                  <a:txBody>
                    <a:bodyPr/>
                    <a:lstStyle/>
                    <a:p>
                      <a:pPr algn="ctr">
                        <a:lnSpc>
                          <a:spcPct val="107000"/>
                        </a:lnSpc>
                        <a:spcBef>
                          <a:spcPts val="1200"/>
                        </a:spcBef>
                        <a:spcAft>
                          <a:spcPts val="1200"/>
                        </a:spcAft>
                      </a:pPr>
                      <a:r>
                        <a:rPr lang="en-US" sz="900" dirty="0" smtClean="0">
                          <a:solidFill>
                            <a:srgbClr val="FF5050"/>
                          </a:solidFill>
                          <a:effectLst/>
                        </a:rPr>
                        <a:t>2,12</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2017-02-24</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2.12.5</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2017-09-22</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3343565687"/>
                  </a:ext>
                </a:extLst>
              </a:tr>
              <a:tr h="243492">
                <a:tc>
                  <a:txBody>
                    <a:bodyPr/>
                    <a:lstStyle/>
                    <a:p>
                      <a:pPr algn="ctr">
                        <a:lnSpc>
                          <a:spcPct val="107000"/>
                        </a:lnSpc>
                        <a:spcBef>
                          <a:spcPts val="1200"/>
                        </a:spcBef>
                        <a:spcAft>
                          <a:spcPts val="1200"/>
                        </a:spcAft>
                      </a:pPr>
                      <a:r>
                        <a:rPr lang="en-US" sz="900" dirty="0" smtClean="0">
                          <a:solidFill>
                            <a:srgbClr val="FF5050"/>
                          </a:solidFill>
                          <a:effectLst/>
                        </a:rPr>
                        <a:t>2,13</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2017-05-10</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2,13,7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2018-05-22</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876021278"/>
                  </a:ext>
                </a:extLst>
              </a:tr>
              <a:tr h="243492">
                <a:tc>
                  <a:txBody>
                    <a:bodyPr/>
                    <a:lstStyle/>
                    <a:p>
                      <a:pPr algn="ctr">
                        <a:lnSpc>
                          <a:spcPct val="107000"/>
                        </a:lnSpc>
                        <a:spcBef>
                          <a:spcPts val="1200"/>
                        </a:spcBef>
                        <a:spcAft>
                          <a:spcPts val="1200"/>
                        </a:spcAft>
                      </a:pPr>
                      <a:r>
                        <a:rPr lang="en-US" sz="900" dirty="0" smtClean="0">
                          <a:solidFill>
                            <a:srgbClr val="FF5050"/>
                          </a:solidFill>
                          <a:effectLst/>
                        </a:rPr>
                        <a:t>2,14</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2017-08-04</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2,14,6</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2019-12-07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1155132534"/>
                  </a:ext>
                </a:extLst>
              </a:tr>
              <a:tr h="243492">
                <a:tc>
                  <a:txBody>
                    <a:bodyPr/>
                    <a:lstStyle/>
                    <a:p>
                      <a:pPr algn="ctr">
                        <a:lnSpc>
                          <a:spcPct val="107000"/>
                        </a:lnSpc>
                        <a:spcBef>
                          <a:spcPts val="1200"/>
                        </a:spcBef>
                        <a:spcAft>
                          <a:spcPts val="1200"/>
                        </a:spcAft>
                      </a:pPr>
                      <a:r>
                        <a:rPr lang="en-US" sz="900" dirty="0" smtClean="0">
                          <a:solidFill>
                            <a:srgbClr val="FF5050"/>
                          </a:solidFill>
                          <a:effectLst/>
                        </a:rPr>
                        <a:t>2,15</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2017-10-30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2.15.4</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2019-12-07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1383877891"/>
                  </a:ext>
                </a:extLst>
              </a:tr>
              <a:tr h="243492">
                <a:tc>
                  <a:txBody>
                    <a:bodyPr/>
                    <a:lstStyle/>
                    <a:p>
                      <a:pPr algn="ctr">
                        <a:lnSpc>
                          <a:spcPct val="107000"/>
                        </a:lnSpc>
                        <a:spcBef>
                          <a:spcPts val="1200"/>
                        </a:spcBef>
                        <a:spcAft>
                          <a:spcPts val="1200"/>
                        </a:spcAft>
                      </a:pPr>
                      <a:r>
                        <a:rPr lang="en-US" sz="900" dirty="0" smtClean="0">
                          <a:solidFill>
                            <a:srgbClr val="FF5050"/>
                          </a:solidFill>
                          <a:effectLst/>
                        </a:rPr>
                        <a:t>2,16</a:t>
                      </a:r>
                      <a:endParaRPr lang="en-US" sz="1000" dirty="0">
                        <a:solidFill>
                          <a:srgbClr val="FF5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2018-01-17</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2,16,6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2019-12-07</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487875029"/>
                  </a:ext>
                </a:extLst>
              </a:tr>
              <a:tr h="243492">
                <a:tc>
                  <a:txBody>
                    <a:bodyPr/>
                    <a:lstStyle/>
                    <a:p>
                      <a:pPr algn="ctr">
                        <a:lnSpc>
                          <a:spcPct val="107000"/>
                        </a:lnSpc>
                        <a:spcBef>
                          <a:spcPts val="1200"/>
                        </a:spcBef>
                        <a:spcAft>
                          <a:spcPts val="1200"/>
                        </a:spcAft>
                      </a:pPr>
                      <a:r>
                        <a:rPr lang="en-US" sz="900" dirty="0">
                          <a:solidFill>
                            <a:srgbClr val="FFFF00"/>
                          </a:solidFill>
                          <a:effectLst/>
                        </a:rPr>
                        <a:t>2,17</a:t>
                      </a:r>
                      <a:endParaRPr lang="en-US" sz="1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2018-04-02</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2,17,6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2021-03-09</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2100421944"/>
                  </a:ext>
                </a:extLst>
              </a:tr>
              <a:tr h="243492">
                <a:tc>
                  <a:txBody>
                    <a:bodyPr/>
                    <a:lstStyle/>
                    <a:p>
                      <a:pPr algn="ctr">
                        <a:lnSpc>
                          <a:spcPct val="107000"/>
                        </a:lnSpc>
                        <a:spcBef>
                          <a:spcPts val="1200"/>
                        </a:spcBef>
                        <a:spcAft>
                          <a:spcPts val="1200"/>
                        </a:spcAft>
                      </a:pPr>
                      <a:r>
                        <a:rPr lang="en-US" sz="900" dirty="0">
                          <a:solidFill>
                            <a:srgbClr val="FFFF00"/>
                          </a:solidFill>
                          <a:effectLst/>
                        </a:rPr>
                        <a:t>2,18</a:t>
                      </a:r>
                      <a:endParaRPr lang="en-US" sz="1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2018-06-21</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2.18.5</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2021-03-09</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4192171675"/>
                  </a:ext>
                </a:extLst>
              </a:tr>
              <a:tr h="243492">
                <a:tc>
                  <a:txBody>
                    <a:bodyPr/>
                    <a:lstStyle/>
                    <a:p>
                      <a:pPr algn="ctr">
                        <a:lnSpc>
                          <a:spcPct val="107000"/>
                        </a:lnSpc>
                        <a:spcBef>
                          <a:spcPts val="1200"/>
                        </a:spcBef>
                        <a:spcAft>
                          <a:spcPts val="1200"/>
                        </a:spcAft>
                      </a:pPr>
                      <a:r>
                        <a:rPr lang="en-US" sz="900" dirty="0">
                          <a:solidFill>
                            <a:srgbClr val="FFFF00"/>
                          </a:solidFill>
                          <a:effectLst/>
                        </a:rPr>
                        <a:t>2,19</a:t>
                      </a:r>
                      <a:endParaRPr lang="en-US" sz="10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2018-09-10</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a:solidFill>
                            <a:schemeClr val="bg1"/>
                          </a:solidFill>
                          <a:effectLst/>
                        </a:rPr>
                        <a:t>2,19,6</a:t>
                      </a:r>
                      <a:endParaRPr lang="en-US" sz="1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gn="ctr">
                        <a:lnSpc>
                          <a:spcPct val="107000"/>
                        </a:lnSpc>
                        <a:spcBef>
                          <a:spcPts val="1200"/>
                        </a:spcBef>
                        <a:spcAft>
                          <a:spcPts val="1200"/>
                        </a:spcAft>
                      </a:pPr>
                      <a:r>
                        <a:rPr lang="en-US" sz="900" dirty="0">
                          <a:solidFill>
                            <a:schemeClr val="bg1"/>
                          </a:solidFill>
                          <a:effectLst/>
                        </a:rPr>
                        <a:t>2021-03-09</a:t>
                      </a:r>
                      <a:endParaRPr lang="en-US"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647" marR="31647" marT="15824" marB="15824" anchor="ctr"/>
                </a:tc>
                <a:tc>
                  <a:txBody>
                    <a:bodyPr/>
                    <a:lstStyle/>
                    <a:p>
                      <a:pPr>
                        <a:lnSpc>
                          <a:spcPct val="107000"/>
                        </a:lnSpc>
                      </a:pPr>
                      <a:endParaRPr lang="en-US" sz="800" dirty="0">
                        <a:solidFill>
                          <a:schemeClr val="bg1"/>
                        </a:solidFill>
                        <a:effectLst/>
                        <a:latin typeface="Calibri" panose="020F0502020204030204" pitchFamily="34" charset="0"/>
                        <a:cs typeface="Times New Roman" panose="02020603050405020304" pitchFamily="18" charset="0"/>
                      </a:endParaRPr>
                    </a:p>
                  </a:txBody>
                  <a:tcPr marL="31647" marR="31647" marT="15824" marB="15824" anchor="ctr"/>
                </a:tc>
                <a:extLst>
                  <a:ext uri="{0D108BD9-81ED-4DB2-BD59-A6C34878D82A}">
                    <a16:rowId xmlns:a16="http://schemas.microsoft.com/office/drawing/2014/main" val="1119075766"/>
                  </a:ext>
                </a:extLst>
              </a:tr>
            </a:tbl>
          </a:graphicData>
        </a:graphic>
      </p:graphicFrame>
    </p:spTree>
    <p:extLst>
      <p:ext uri="{BB962C8B-B14F-4D97-AF65-F5344CB8AC3E}">
        <p14:creationId xmlns:p14="http://schemas.microsoft.com/office/powerpoint/2010/main" val="90275733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2143"/>
            <a:ext cx="7704000" cy="412482"/>
          </a:xfrm>
        </p:spPr>
        <p:txBody>
          <a:bodyPr/>
          <a:lstStyle/>
          <a:p>
            <a:r>
              <a:rPr lang="en-US" sz="2400" dirty="0"/>
              <a:t>C</a:t>
            </a:r>
            <a:r>
              <a:rPr lang="en" sz="2400" dirty="0"/>
              <a:t>ác phiên bản của phần mềm</a:t>
            </a:r>
            <a:endParaRPr lang="en-US" sz="2400" dirty="0"/>
          </a:p>
        </p:txBody>
      </p:sp>
      <p:pic>
        <p:nvPicPr>
          <p:cNvPr id="3" name="Google Shape;425;p48"/>
          <p:cNvPicPr preferRelativeResize="0"/>
          <p:nvPr/>
        </p:nvPicPr>
        <p:blipFill rotWithShape="1">
          <a:blip r:embed="rId2">
            <a:alphaModFix/>
          </a:blip>
          <a:srcRect t="33371" r="40430" b="2476"/>
          <a:stretch/>
        </p:blipFill>
        <p:spPr>
          <a:xfrm>
            <a:off x="0" y="441003"/>
            <a:ext cx="9144000" cy="368108"/>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1469530354"/>
              </p:ext>
            </p:extLst>
          </p:nvPr>
        </p:nvGraphicFramePr>
        <p:xfrm>
          <a:off x="720000" y="435637"/>
          <a:ext cx="7872361" cy="387096"/>
        </p:xfrm>
        <a:graphic>
          <a:graphicData uri="http://schemas.openxmlformats.org/drawingml/2006/table">
            <a:tbl>
              <a:tblPr firstRow="1" firstCol="1" bandRow="1">
                <a:tableStyleId>{1B01F73D-1100-4DC0-9D7E-C1F421B1525A}</a:tableStyleId>
              </a:tblPr>
              <a:tblGrid>
                <a:gridCol w="1434472">
                  <a:extLst>
                    <a:ext uri="{9D8B030D-6E8A-4147-A177-3AD203B41FA5}">
                      <a16:colId xmlns:a16="http://schemas.microsoft.com/office/drawing/2014/main" val="3619790410"/>
                    </a:ext>
                  </a:extLst>
                </a:gridCol>
                <a:gridCol w="1978822">
                  <a:extLst>
                    <a:ext uri="{9D8B030D-6E8A-4147-A177-3AD203B41FA5}">
                      <a16:colId xmlns:a16="http://schemas.microsoft.com/office/drawing/2014/main" val="3732282685"/>
                    </a:ext>
                  </a:extLst>
                </a:gridCol>
                <a:gridCol w="1590123">
                  <a:extLst>
                    <a:ext uri="{9D8B030D-6E8A-4147-A177-3AD203B41FA5}">
                      <a16:colId xmlns:a16="http://schemas.microsoft.com/office/drawing/2014/main" val="1811861062"/>
                    </a:ext>
                  </a:extLst>
                </a:gridCol>
                <a:gridCol w="1434472">
                  <a:extLst>
                    <a:ext uri="{9D8B030D-6E8A-4147-A177-3AD203B41FA5}">
                      <a16:colId xmlns:a16="http://schemas.microsoft.com/office/drawing/2014/main" val="1849858901"/>
                    </a:ext>
                  </a:extLst>
                </a:gridCol>
                <a:gridCol w="1434472">
                  <a:extLst>
                    <a:ext uri="{9D8B030D-6E8A-4147-A177-3AD203B41FA5}">
                      <a16:colId xmlns:a16="http://schemas.microsoft.com/office/drawing/2014/main" val="2757835393"/>
                    </a:ext>
                  </a:extLst>
                </a:gridCol>
              </a:tblGrid>
              <a:tr h="370413">
                <a:tc>
                  <a:txBody>
                    <a:bodyPr/>
                    <a:lstStyle/>
                    <a:p>
                      <a:pPr algn="ctr">
                        <a:lnSpc>
                          <a:spcPct val="107000"/>
                        </a:lnSpc>
                        <a:spcBef>
                          <a:spcPts val="1200"/>
                        </a:spcBef>
                        <a:spcAft>
                          <a:spcPts val="1200"/>
                        </a:spcAft>
                      </a:pPr>
                      <a:r>
                        <a:rPr lang="en-US" sz="1000" dirty="0" err="1" smtClean="0">
                          <a:solidFill>
                            <a:schemeClr val="tx1"/>
                          </a:solidFill>
                          <a:effectLst/>
                          <a:latin typeface="Arial"/>
                          <a:ea typeface="Calibri" panose="020F0502020204030204" pitchFamily="34" charset="0"/>
                          <a:cs typeface="Arial"/>
                        </a:rPr>
                        <a:t>Phiên</a:t>
                      </a:r>
                      <a:r>
                        <a:rPr lang="en-US" sz="1000" baseline="0" dirty="0" smtClean="0">
                          <a:solidFill>
                            <a:schemeClr val="tx1"/>
                          </a:solidFill>
                          <a:effectLst/>
                          <a:latin typeface="Arial"/>
                          <a:ea typeface="Calibri" panose="020F0502020204030204" pitchFamily="34" charset="0"/>
                          <a:cs typeface="Arial"/>
                        </a:rPr>
                        <a:t> </a:t>
                      </a:r>
                      <a:r>
                        <a:rPr lang="en-US" sz="1000" baseline="0" dirty="0" err="1" smtClean="0">
                          <a:solidFill>
                            <a:schemeClr val="tx1"/>
                          </a:solidFill>
                          <a:effectLst/>
                          <a:latin typeface="Arial"/>
                          <a:ea typeface="Calibri" panose="020F0502020204030204" pitchFamily="34" charset="0"/>
                          <a:cs typeface="Arial"/>
                        </a:rPr>
                        <a:t>bản</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ban </a:t>
                      </a:r>
                      <a:r>
                        <a:rPr lang="en-US" sz="1000" dirty="0" err="1">
                          <a:effectLst/>
                        </a:rPr>
                        <a:t>đầu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Phiên</a:t>
                      </a:r>
                      <a:r>
                        <a:rPr lang="en-US" sz="1000" dirty="0">
                          <a:effectLst/>
                        </a:rPr>
                        <a:t> </a:t>
                      </a:r>
                      <a:r>
                        <a:rPr lang="en-US" sz="1000" dirty="0" err="1">
                          <a:effectLst/>
                        </a:rPr>
                        <a:t>bản</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 </a:t>
                      </a:r>
                      <a:r>
                        <a:rPr lang="en-US" sz="1000" dirty="0" err="1">
                          <a:effectLst/>
                        </a:rPr>
                        <a:t>mới</a:t>
                      </a:r>
                      <a:r>
                        <a:rPr lang="en-US" sz="1000" dirty="0">
                          <a:effectLst/>
                        </a:rPr>
                        <a:t> </a:t>
                      </a:r>
                      <a:r>
                        <a:rPr lang="en-US" sz="1000" dirty="0" err="1">
                          <a:effectLst/>
                        </a:rPr>
                        <a:t>nhất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a:t>
                      </a:r>
                      <a:r>
                        <a:rPr lang="en-US" sz="1000" dirty="0" err="1">
                          <a:effectLst/>
                        </a:rPr>
                        <a:t>của</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Những</a:t>
                      </a:r>
                      <a:r>
                        <a:rPr lang="en-US" sz="1000" dirty="0">
                          <a:effectLst/>
                        </a:rPr>
                        <a:t> </a:t>
                      </a:r>
                      <a:r>
                        <a:rPr lang="en-US" sz="1000" dirty="0" err="1">
                          <a:effectLst/>
                        </a:rPr>
                        <a:t>thay</a:t>
                      </a:r>
                      <a:r>
                        <a:rPr lang="en-US" sz="1000" dirty="0">
                          <a:effectLst/>
                        </a:rPr>
                        <a:t> </a:t>
                      </a:r>
                      <a:r>
                        <a:rPr lang="en-US" sz="1000" dirty="0" err="1">
                          <a:effectLst/>
                        </a:rPr>
                        <a:t>đổi</a:t>
                      </a:r>
                      <a:r>
                        <a:rPr lang="en-US" sz="1000" dirty="0">
                          <a:effectLst/>
                        </a:rPr>
                        <a:t> </a:t>
                      </a:r>
                      <a:r>
                        <a:rPr lang="en-US" sz="1000" dirty="0" err="1">
                          <a:effectLst/>
                        </a:rPr>
                        <a:t>đáng</a:t>
                      </a:r>
                      <a:r>
                        <a:rPr lang="en-US" sz="1000" dirty="0">
                          <a:effectLst/>
                        </a:rPr>
                        <a:t> </a:t>
                      </a:r>
                      <a:r>
                        <a:rPr lang="en-US" sz="1000" dirty="0" err="1">
                          <a:effectLst/>
                        </a:rPr>
                        <a:t>chú</a:t>
                      </a:r>
                      <a:r>
                        <a:rPr lang="en-US" sz="1000" dirty="0">
                          <a:effectLst/>
                        </a:rPr>
                        <a:t> ý</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03017755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64140221"/>
              </p:ext>
            </p:extLst>
          </p:nvPr>
        </p:nvGraphicFramePr>
        <p:xfrm>
          <a:off x="720000" y="822735"/>
          <a:ext cx="7872359" cy="1588836"/>
        </p:xfrm>
        <a:graphic>
          <a:graphicData uri="http://schemas.openxmlformats.org/drawingml/2006/table">
            <a:tbl>
              <a:tblPr firstRow="1" firstCol="1" bandRow="1">
                <a:tableStyleId>{1B01F73D-1100-4DC0-9D7E-C1F421B1525A}</a:tableStyleId>
              </a:tblPr>
              <a:tblGrid>
                <a:gridCol w="1434471">
                  <a:extLst>
                    <a:ext uri="{9D8B030D-6E8A-4147-A177-3AD203B41FA5}">
                      <a16:colId xmlns:a16="http://schemas.microsoft.com/office/drawing/2014/main" val="4231587958"/>
                    </a:ext>
                  </a:extLst>
                </a:gridCol>
                <a:gridCol w="1978822">
                  <a:extLst>
                    <a:ext uri="{9D8B030D-6E8A-4147-A177-3AD203B41FA5}">
                      <a16:colId xmlns:a16="http://schemas.microsoft.com/office/drawing/2014/main" val="1430918626"/>
                    </a:ext>
                  </a:extLst>
                </a:gridCol>
                <a:gridCol w="1590124">
                  <a:extLst>
                    <a:ext uri="{9D8B030D-6E8A-4147-A177-3AD203B41FA5}">
                      <a16:colId xmlns:a16="http://schemas.microsoft.com/office/drawing/2014/main" val="2482078862"/>
                    </a:ext>
                  </a:extLst>
                </a:gridCol>
                <a:gridCol w="1434471">
                  <a:extLst>
                    <a:ext uri="{9D8B030D-6E8A-4147-A177-3AD203B41FA5}">
                      <a16:colId xmlns:a16="http://schemas.microsoft.com/office/drawing/2014/main" val="1662253333"/>
                    </a:ext>
                  </a:extLst>
                </a:gridCol>
                <a:gridCol w="1434471">
                  <a:extLst>
                    <a:ext uri="{9D8B030D-6E8A-4147-A177-3AD203B41FA5}">
                      <a16:colId xmlns:a16="http://schemas.microsoft.com/office/drawing/2014/main" val="397248784"/>
                    </a:ext>
                  </a:extLst>
                </a:gridCol>
              </a:tblGrid>
              <a:tr h="119904">
                <a:tc>
                  <a:txBody>
                    <a:bodyPr/>
                    <a:lstStyle/>
                    <a:p>
                      <a:pPr algn="ctr">
                        <a:lnSpc>
                          <a:spcPct val="107000"/>
                        </a:lnSpc>
                        <a:spcBef>
                          <a:spcPts val="1200"/>
                        </a:spcBef>
                        <a:spcAft>
                          <a:spcPts val="1200"/>
                        </a:spcAft>
                      </a:pPr>
                      <a:r>
                        <a:rPr lang="en-US" sz="1000" dirty="0">
                          <a:solidFill>
                            <a:srgbClr val="FFFF00"/>
                          </a:solidFill>
                          <a:effectLst/>
                        </a:rPr>
                        <a:t>2,20</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2018-12-09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2,20,5</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2021-03-09</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3627598845"/>
                  </a:ext>
                </a:extLst>
              </a:tr>
              <a:tr h="119904">
                <a:tc>
                  <a:txBody>
                    <a:bodyPr/>
                    <a:lstStyle/>
                    <a:p>
                      <a:pPr algn="ctr">
                        <a:lnSpc>
                          <a:spcPct val="107000"/>
                        </a:lnSpc>
                        <a:spcBef>
                          <a:spcPts val="1200"/>
                        </a:spcBef>
                        <a:spcAft>
                          <a:spcPts val="1200"/>
                        </a:spcAft>
                      </a:pPr>
                      <a:r>
                        <a:rPr lang="en-US" sz="1000" dirty="0">
                          <a:solidFill>
                            <a:srgbClr val="FFFF00"/>
                          </a:solidFill>
                          <a:effectLst/>
                        </a:rPr>
                        <a:t>2,21</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2019-02-24</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2.21.4</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2021-03-09</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437581467"/>
                  </a:ext>
                </a:extLst>
              </a:tr>
              <a:tr h="119904">
                <a:tc>
                  <a:txBody>
                    <a:bodyPr/>
                    <a:lstStyle/>
                    <a:p>
                      <a:pPr algn="ctr">
                        <a:lnSpc>
                          <a:spcPct val="107000"/>
                        </a:lnSpc>
                        <a:spcBef>
                          <a:spcPts val="1200"/>
                        </a:spcBef>
                        <a:spcAft>
                          <a:spcPts val="1200"/>
                        </a:spcAft>
                      </a:pPr>
                      <a:r>
                        <a:rPr lang="en-US" sz="1000" dirty="0">
                          <a:solidFill>
                            <a:srgbClr val="FFFF00"/>
                          </a:solidFill>
                          <a:effectLst/>
                        </a:rPr>
                        <a:t>2,22</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2019-06-07</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2,22,5</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2021-03-09</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2182308858"/>
                  </a:ext>
                </a:extLst>
              </a:tr>
              <a:tr h="115944">
                <a:tc>
                  <a:txBody>
                    <a:bodyPr/>
                    <a:lstStyle/>
                    <a:p>
                      <a:pPr algn="ctr">
                        <a:lnSpc>
                          <a:spcPct val="107000"/>
                        </a:lnSpc>
                        <a:spcBef>
                          <a:spcPts val="1200"/>
                        </a:spcBef>
                        <a:spcAft>
                          <a:spcPts val="1200"/>
                        </a:spcAft>
                      </a:pPr>
                      <a:r>
                        <a:rPr lang="en-US" sz="1000" dirty="0">
                          <a:solidFill>
                            <a:srgbClr val="FFFF00"/>
                          </a:solidFill>
                          <a:effectLst/>
                        </a:rPr>
                        <a:t>2,23</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2019-08-16</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2,23,4</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a:solidFill>
                            <a:schemeClr val="bg1"/>
                          </a:solidFill>
                          <a:effectLst/>
                        </a:rPr>
                        <a:t>2021-03-09</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dirty="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solidFill>
                      <a:schemeClr val="tx1"/>
                    </a:solidFill>
                  </a:tcPr>
                </a:tc>
                <a:extLst>
                  <a:ext uri="{0D108BD9-81ED-4DB2-BD59-A6C34878D82A}">
                    <a16:rowId xmlns:a16="http://schemas.microsoft.com/office/drawing/2014/main" val="2503699684"/>
                  </a:ext>
                </a:extLst>
              </a:tr>
              <a:tr h="115944">
                <a:tc>
                  <a:txBody>
                    <a:bodyPr/>
                    <a:lstStyle/>
                    <a:p>
                      <a:pPr algn="ctr">
                        <a:lnSpc>
                          <a:spcPct val="107000"/>
                        </a:lnSpc>
                        <a:spcBef>
                          <a:spcPts val="1200"/>
                        </a:spcBef>
                        <a:spcAft>
                          <a:spcPts val="1200"/>
                        </a:spcAft>
                      </a:pPr>
                      <a:r>
                        <a:rPr lang="en-US" sz="1000" dirty="0">
                          <a:solidFill>
                            <a:srgbClr val="FFFF00"/>
                          </a:solidFill>
                          <a:effectLst/>
                        </a:rPr>
                        <a:t>2,24</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2019-11-04</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2,24,4</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2021-03-09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nSpc>
                          <a:spcPct val="107000"/>
                        </a:lnSpc>
                      </a:pPr>
                      <a:endParaRPr lang="en-US" sz="1100">
                        <a:solidFill>
                          <a:schemeClr val="bg1"/>
                        </a:solidFill>
                        <a:effectLst/>
                        <a:latin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829640300"/>
                  </a:ext>
                </a:extLst>
              </a:tr>
              <a:tr h="188996">
                <a:tc>
                  <a:txBody>
                    <a:bodyPr/>
                    <a:lstStyle/>
                    <a:p>
                      <a:pPr algn="ctr">
                        <a:lnSpc>
                          <a:spcPct val="107000"/>
                        </a:lnSpc>
                        <a:spcBef>
                          <a:spcPts val="1200"/>
                        </a:spcBef>
                        <a:spcAft>
                          <a:spcPts val="1200"/>
                        </a:spcAft>
                      </a:pPr>
                      <a:r>
                        <a:rPr lang="en-US" sz="1000" dirty="0">
                          <a:solidFill>
                            <a:srgbClr val="FFFF00"/>
                          </a:solidFill>
                          <a:effectLst/>
                        </a:rPr>
                        <a:t>2,25</a:t>
                      </a:r>
                      <a:endParaRPr lang="en-US" sz="1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2020-01-13</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2,25,5</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a:solidFill>
                            <a:schemeClr val="bg1"/>
                          </a:solidFill>
                          <a:effectLst/>
                        </a:rPr>
                        <a:t>2021-03-09</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solidFill>
                            <a:schemeClr val="bg1"/>
                          </a:solidFill>
                          <a:effectLst/>
                        </a:rPr>
                        <a:t>Dễ</a:t>
                      </a:r>
                      <a:r>
                        <a:rPr lang="en-US" sz="1000" dirty="0">
                          <a:solidFill>
                            <a:schemeClr val="bg1"/>
                          </a:solidFill>
                          <a:effectLst/>
                        </a:rPr>
                        <a:t> </a:t>
                      </a:r>
                      <a:r>
                        <a:rPr lang="en-US" sz="1000" dirty="0" err="1">
                          <a:solidFill>
                            <a:schemeClr val="bg1"/>
                          </a:solidFill>
                          <a:effectLst/>
                        </a:rPr>
                        <a:t>dàng</a:t>
                      </a:r>
                      <a:r>
                        <a:rPr lang="en-US" sz="1000" dirty="0">
                          <a:solidFill>
                            <a:schemeClr val="bg1"/>
                          </a:solidFill>
                          <a:effectLst/>
                        </a:rPr>
                        <a:t> </a:t>
                      </a:r>
                      <a:r>
                        <a:rPr lang="en-US" sz="1000" dirty="0" err="1">
                          <a:solidFill>
                            <a:schemeClr val="bg1"/>
                          </a:solidFill>
                          <a:effectLst/>
                        </a:rPr>
                        <a:t>quản</a:t>
                      </a:r>
                      <a:r>
                        <a:rPr lang="en-US" sz="1000" dirty="0">
                          <a:solidFill>
                            <a:schemeClr val="bg1"/>
                          </a:solidFill>
                          <a:effectLst/>
                        </a:rPr>
                        <a:t> </a:t>
                      </a:r>
                      <a:r>
                        <a:rPr lang="en-US" sz="1000" dirty="0" err="1">
                          <a:solidFill>
                            <a:schemeClr val="bg1"/>
                          </a:solidFill>
                          <a:effectLst/>
                        </a:rPr>
                        <a:t>lý</a:t>
                      </a:r>
                      <a:r>
                        <a:rPr lang="en-US" sz="1000" dirty="0">
                          <a:solidFill>
                            <a:schemeClr val="bg1"/>
                          </a:solidFill>
                          <a:effectLst/>
                        </a:rPr>
                        <a:t> </a:t>
                      </a:r>
                      <a:r>
                        <a:rPr lang="en-US" sz="1000" dirty="0" err="1">
                          <a:solidFill>
                            <a:schemeClr val="bg1"/>
                          </a:solidFill>
                          <a:effectLst/>
                        </a:rPr>
                        <a:t>thanh</a:t>
                      </a:r>
                      <a:r>
                        <a:rPr lang="en-US" sz="1000" dirty="0">
                          <a:solidFill>
                            <a:schemeClr val="bg1"/>
                          </a:solidFill>
                          <a:effectLst/>
                        </a:rPr>
                        <a:t> </a:t>
                      </a:r>
                      <a:r>
                        <a:rPr lang="en-US" sz="1000" dirty="0" err="1">
                          <a:solidFill>
                            <a:schemeClr val="bg1"/>
                          </a:solidFill>
                          <a:effectLst/>
                        </a:rPr>
                        <a:t>toán</a:t>
                      </a:r>
                      <a:r>
                        <a:rPr lang="en-US" sz="1000" dirty="0">
                          <a:solidFill>
                            <a:schemeClr val="bg1"/>
                          </a:solidFill>
                          <a:effectLst/>
                        </a:rPr>
                        <a:t> </a:t>
                      </a:r>
                      <a:r>
                        <a:rPr lang="en-US" sz="1000" dirty="0" err="1">
                          <a:solidFill>
                            <a:schemeClr val="bg1"/>
                          </a:solidFill>
                          <a:effectLst/>
                        </a:rPr>
                        <a:t>thưa</a:t>
                      </a:r>
                      <a:r>
                        <a:rPr lang="en-US" sz="1000" dirty="0">
                          <a:solidFill>
                            <a:schemeClr val="bg1"/>
                          </a:solidFill>
                          <a:effectLst/>
                        </a:rPr>
                        <a:t> </a:t>
                      </a:r>
                      <a:r>
                        <a:rPr lang="en-US" sz="1000" dirty="0" err="1">
                          <a:solidFill>
                            <a:schemeClr val="bg1"/>
                          </a:solidFill>
                          <a:effectLst/>
                        </a:rPr>
                        <a:t>thớt</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124039307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51409620"/>
              </p:ext>
            </p:extLst>
          </p:nvPr>
        </p:nvGraphicFramePr>
        <p:xfrm>
          <a:off x="719999" y="2403316"/>
          <a:ext cx="7872359" cy="1455472"/>
        </p:xfrm>
        <a:graphic>
          <a:graphicData uri="http://schemas.openxmlformats.org/drawingml/2006/table">
            <a:tbl>
              <a:tblPr firstRow="1" firstCol="1" bandRow="1">
                <a:tableStyleId>{1B01F73D-1100-4DC0-9D7E-C1F421B1525A}</a:tableStyleId>
              </a:tblPr>
              <a:tblGrid>
                <a:gridCol w="1434473">
                  <a:extLst>
                    <a:ext uri="{9D8B030D-6E8A-4147-A177-3AD203B41FA5}">
                      <a16:colId xmlns:a16="http://schemas.microsoft.com/office/drawing/2014/main" val="3064877346"/>
                    </a:ext>
                  </a:extLst>
                </a:gridCol>
                <a:gridCol w="1978815">
                  <a:extLst>
                    <a:ext uri="{9D8B030D-6E8A-4147-A177-3AD203B41FA5}">
                      <a16:colId xmlns:a16="http://schemas.microsoft.com/office/drawing/2014/main" val="2277870622"/>
                    </a:ext>
                  </a:extLst>
                </a:gridCol>
                <a:gridCol w="1590125">
                  <a:extLst>
                    <a:ext uri="{9D8B030D-6E8A-4147-A177-3AD203B41FA5}">
                      <a16:colId xmlns:a16="http://schemas.microsoft.com/office/drawing/2014/main" val="3073727134"/>
                    </a:ext>
                  </a:extLst>
                </a:gridCol>
                <a:gridCol w="1434473">
                  <a:extLst>
                    <a:ext uri="{9D8B030D-6E8A-4147-A177-3AD203B41FA5}">
                      <a16:colId xmlns:a16="http://schemas.microsoft.com/office/drawing/2014/main" val="1985735422"/>
                    </a:ext>
                  </a:extLst>
                </a:gridCol>
                <a:gridCol w="1434473">
                  <a:extLst>
                    <a:ext uri="{9D8B030D-6E8A-4147-A177-3AD203B41FA5}">
                      <a16:colId xmlns:a16="http://schemas.microsoft.com/office/drawing/2014/main" val="2689571154"/>
                    </a:ext>
                  </a:extLst>
                </a:gridCol>
              </a:tblGrid>
              <a:tr h="608016">
                <a:tc>
                  <a:txBody>
                    <a:bodyPr/>
                    <a:lstStyle/>
                    <a:p>
                      <a:pPr algn="ctr">
                        <a:lnSpc>
                          <a:spcPct val="107000"/>
                        </a:lnSpc>
                        <a:spcBef>
                          <a:spcPts val="1200"/>
                        </a:spcBef>
                        <a:spcAft>
                          <a:spcPts val="1200"/>
                        </a:spcAft>
                      </a:pPr>
                      <a:r>
                        <a:rPr lang="en-US" sz="900" dirty="0">
                          <a:solidFill>
                            <a:srgbClr val="FFFF00"/>
                          </a:solidFill>
                          <a:effectLst/>
                        </a:rPr>
                        <a:t>2,26</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Bef>
                          <a:spcPts val="1200"/>
                        </a:spcBef>
                        <a:spcAft>
                          <a:spcPts val="1200"/>
                        </a:spcAft>
                      </a:pPr>
                      <a:r>
                        <a:rPr lang="en-US" sz="900" dirty="0">
                          <a:solidFill>
                            <a:schemeClr val="bg1"/>
                          </a:solidFill>
                          <a:effectLst/>
                        </a:rPr>
                        <a:t>2020-03-22</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Bef>
                          <a:spcPts val="1200"/>
                        </a:spcBef>
                        <a:spcAft>
                          <a:spcPts val="1200"/>
                        </a:spcAft>
                      </a:pPr>
                      <a:r>
                        <a:rPr lang="en-US" sz="900" dirty="0">
                          <a:solidFill>
                            <a:schemeClr val="bg1"/>
                          </a:solidFill>
                          <a:effectLst/>
                        </a:rPr>
                        <a:t>2.26.3</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Bef>
                          <a:spcPts val="1200"/>
                        </a:spcBef>
                        <a:spcAft>
                          <a:spcPts val="1200"/>
                        </a:spcAft>
                      </a:pPr>
                      <a:r>
                        <a:rPr lang="en-US" sz="900" dirty="0">
                          <a:solidFill>
                            <a:schemeClr val="bg1"/>
                          </a:solidFill>
                          <a:effectLst/>
                        </a:rPr>
                        <a:t>2021-03-09</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Giao</a:t>
                      </a:r>
                      <a:r>
                        <a:rPr lang="en-US" sz="700" dirty="0" smtClean="0">
                          <a:solidFill>
                            <a:schemeClr val="bg1"/>
                          </a:solidFill>
                          <a:effectLst/>
                        </a:rPr>
                        <a:t> </a:t>
                      </a:r>
                      <a:r>
                        <a:rPr lang="en-US" sz="700" dirty="0" err="1">
                          <a:solidFill>
                            <a:schemeClr val="bg1"/>
                          </a:solidFill>
                          <a:effectLst/>
                        </a:rPr>
                        <a:t>thức</a:t>
                      </a:r>
                      <a:r>
                        <a:rPr lang="en-US" sz="700" dirty="0">
                          <a:solidFill>
                            <a:schemeClr val="bg1"/>
                          </a:solidFill>
                          <a:effectLst/>
                        </a:rPr>
                        <a:t> </a:t>
                      </a:r>
                      <a:r>
                        <a:rPr lang="en-US" sz="700" dirty="0" err="1">
                          <a:solidFill>
                            <a:schemeClr val="bg1"/>
                          </a:solidFill>
                          <a:effectLst/>
                        </a:rPr>
                        <a:t>phiên</a:t>
                      </a:r>
                      <a:r>
                        <a:rPr lang="en-US" sz="700" dirty="0">
                          <a:solidFill>
                            <a:schemeClr val="bg1"/>
                          </a:solidFill>
                          <a:effectLst/>
                        </a:rPr>
                        <a:t> </a:t>
                      </a:r>
                      <a:r>
                        <a:rPr lang="en-US" sz="700" dirty="0" err="1">
                          <a:solidFill>
                            <a:schemeClr val="bg1"/>
                          </a:solidFill>
                          <a:effectLst/>
                        </a:rPr>
                        <a:t>bản</a:t>
                      </a:r>
                      <a:r>
                        <a:rPr lang="en-US" sz="700" dirty="0">
                          <a:solidFill>
                            <a:schemeClr val="bg1"/>
                          </a:solidFill>
                          <a:effectLst/>
                        </a:rPr>
                        <a:t> 2 </a:t>
                      </a:r>
                      <a:r>
                        <a:rPr lang="en-US" sz="700" dirty="0" err="1">
                          <a:solidFill>
                            <a:schemeClr val="bg1"/>
                          </a:solidFill>
                          <a:effectLst/>
                        </a:rPr>
                        <a:t>hiện</a:t>
                      </a:r>
                      <a:r>
                        <a:rPr lang="en-US" sz="700" dirty="0">
                          <a:solidFill>
                            <a:schemeClr val="bg1"/>
                          </a:solidFill>
                          <a:effectLst/>
                        </a:rPr>
                        <a:t> </a:t>
                      </a:r>
                      <a:r>
                        <a:rPr lang="en-US" sz="700" dirty="0" err="1">
                          <a:solidFill>
                            <a:schemeClr val="bg1"/>
                          </a:solidFill>
                          <a:effectLst/>
                        </a:rPr>
                        <a:t>là</a:t>
                      </a:r>
                      <a:r>
                        <a:rPr lang="en-US" sz="700" dirty="0">
                          <a:solidFill>
                            <a:schemeClr val="bg1"/>
                          </a:solidFill>
                          <a:effectLst/>
                        </a:rPr>
                        <a:t> </a:t>
                      </a:r>
                      <a:r>
                        <a:rPr lang="en-US" sz="700" dirty="0" err="1">
                          <a:solidFill>
                            <a:schemeClr val="bg1"/>
                          </a:solidFill>
                          <a:effectLst/>
                        </a:rPr>
                        <a:t>mặc</a:t>
                      </a:r>
                      <a:r>
                        <a:rPr lang="en-US" sz="700" dirty="0">
                          <a:solidFill>
                            <a:schemeClr val="bg1"/>
                          </a:solidFill>
                          <a:effectLst/>
                        </a:rPr>
                        <a:t> </a:t>
                      </a:r>
                      <a:r>
                        <a:rPr lang="en-US" sz="700" dirty="0" err="1">
                          <a:solidFill>
                            <a:schemeClr val="bg1"/>
                          </a:solidFill>
                          <a:effectLst/>
                        </a:rPr>
                        <a:t>định</a:t>
                      </a:r>
                      <a:endParaRPr lang="en-US" sz="700" dirty="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Một</a:t>
                      </a:r>
                      <a:r>
                        <a:rPr lang="en-US" sz="700" dirty="0" smtClean="0">
                          <a:solidFill>
                            <a:schemeClr val="bg1"/>
                          </a:solidFill>
                          <a:effectLst/>
                        </a:rPr>
                        <a:t> </a:t>
                      </a:r>
                      <a:r>
                        <a:rPr lang="en-US" sz="700" dirty="0" err="1">
                          <a:solidFill>
                            <a:schemeClr val="bg1"/>
                          </a:solidFill>
                          <a:effectLst/>
                        </a:rPr>
                        <a:t>số</a:t>
                      </a:r>
                      <a:r>
                        <a:rPr lang="en-US" sz="700" dirty="0">
                          <a:solidFill>
                            <a:schemeClr val="bg1"/>
                          </a:solidFill>
                          <a:effectLst/>
                        </a:rPr>
                        <a:t> </a:t>
                      </a:r>
                      <a:r>
                        <a:rPr lang="en-US" sz="700" dirty="0" err="1">
                          <a:solidFill>
                            <a:schemeClr val="bg1"/>
                          </a:solidFill>
                          <a:effectLst/>
                        </a:rPr>
                        <a:t>thủ</a:t>
                      </a:r>
                      <a:r>
                        <a:rPr lang="en-US" sz="700" dirty="0">
                          <a:solidFill>
                            <a:schemeClr val="bg1"/>
                          </a:solidFill>
                          <a:effectLst/>
                        </a:rPr>
                        <a:t> </a:t>
                      </a:r>
                      <a:r>
                        <a:rPr lang="en-US" sz="700" dirty="0" err="1">
                          <a:solidFill>
                            <a:schemeClr val="bg1"/>
                          </a:solidFill>
                          <a:effectLst/>
                        </a:rPr>
                        <a:t>thuật</a:t>
                      </a:r>
                      <a:r>
                        <a:rPr lang="en-US" sz="700" dirty="0">
                          <a:solidFill>
                            <a:schemeClr val="bg1"/>
                          </a:solidFill>
                          <a:effectLst/>
                        </a:rPr>
                        <a:t> </a:t>
                      </a:r>
                      <a:r>
                        <a:rPr lang="en-US" sz="700" dirty="0" err="1">
                          <a:solidFill>
                            <a:schemeClr val="bg1"/>
                          </a:solidFill>
                          <a:effectLst/>
                        </a:rPr>
                        <a:t>cấu</a:t>
                      </a:r>
                      <a:r>
                        <a:rPr lang="en-US" sz="700" dirty="0">
                          <a:solidFill>
                            <a:schemeClr val="bg1"/>
                          </a:solidFill>
                          <a:effectLst/>
                        </a:rPr>
                        <a:t> </a:t>
                      </a:r>
                      <a:r>
                        <a:rPr lang="en-US" sz="700" dirty="0" err="1">
                          <a:solidFill>
                            <a:schemeClr val="bg1"/>
                          </a:solidFill>
                          <a:effectLst/>
                        </a:rPr>
                        <a:t>hình</a:t>
                      </a:r>
                      <a:r>
                        <a:rPr lang="en-US" sz="700" dirty="0">
                          <a:solidFill>
                            <a:schemeClr val="bg1"/>
                          </a:solidFill>
                          <a:effectLst/>
                        </a:rPr>
                        <a:t> </a:t>
                      </a:r>
                      <a:r>
                        <a:rPr lang="en-US" sz="700" dirty="0" err="1">
                          <a:solidFill>
                            <a:schemeClr val="bg1"/>
                          </a:solidFill>
                          <a:effectLst/>
                        </a:rPr>
                        <a:t>mới</a:t>
                      </a:r>
                      <a:endParaRPr lang="en-US" sz="700" dirty="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Nội</a:t>
                      </a:r>
                      <a:r>
                        <a:rPr lang="en-US" sz="700" dirty="0" smtClean="0">
                          <a:solidFill>
                            <a:schemeClr val="bg1"/>
                          </a:solidFill>
                          <a:effectLst/>
                        </a:rPr>
                        <a:t> </a:t>
                      </a:r>
                      <a:r>
                        <a:rPr lang="en-US" sz="700" dirty="0">
                          <a:solidFill>
                            <a:schemeClr val="bg1"/>
                          </a:solidFill>
                          <a:effectLst/>
                        </a:rPr>
                        <a:t>dung </a:t>
                      </a:r>
                      <a:r>
                        <a:rPr lang="en-US" sz="700" dirty="0" err="1">
                          <a:solidFill>
                            <a:schemeClr val="bg1"/>
                          </a:solidFill>
                          <a:effectLst/>
                        </a:rPr>
                        <a:t>cập</a:t>
                      </a:r>
                      <a:r>
                        <a:rPr lang="en-US" sz="700" dirty="0">
                          <a:solidFill>
                            <a:schemeClr val="bg1"/>
                          </a:solidFill>
                          <a:effectLst/>
                        </a:rPr>
                        <a:t> </a:t>
                      </a:r>
                      <a:r>
                        <a:rPr lang="en-US" sz="700" dirty="0" err="1">
                          <a:solidFill>
                            <a:schemeClr val="bg1"/>
                          </a:solidFill>
                          <a:effectLst/>
                        </a:rPr>
                        <a:t>nhật</a:t>
                      </a:r>
                      <a:r>
                        <a:rPr lang="en-US" sz="700" dirty="0">
                          <a:solidFill>
                            <a:schemeClr val="bg1"/>
                          </a:solidFill>
                          <a:effectLst/>
                        </a:rPr>
                        <a:t> </a:t>
                      </a:r>
                      <a:r>
                        <a:rPr lang="en-US" sz="700" dirty="0" err="1">
                          <a:solidFill>
                            <a:schemeClr val="bg1"/>
                          </a:solidFill>
                          <a:effectLst/>
                        </a:rPr>
                        <a:t>đối</a:t>
                      </a:r>
                      <a:r>
                        <a:rPr lang="en-US" sz="700" dirty="0">
                          <a:solidFill>
                            <a:schemeClr val="bg1"/>
                          </a:solidFill>
                          <a:effectLst/>
                        </a:rPr>
                        <a:t> </a:t>
                      </a:r>
                      <a:r>
                        <a:rPr lang="en-US" sz="700" dirty="0" err="1">
                          <a:solidFill>
                            <a:schemeClr val="bg1"/>
                          </a:solidFill>
                          <a:effectLst/>
                        </a:rPr>
                        <a:t>với</a:t>
                      </a:r>
                      <a:r>
                        <a:rPr lang="en-US" sz="700" dirty="0">
                          <a:solidFill>
                            <a:schemeClr val="bg1"/>
                          </a:solidFill>
                          <a:effectLst/>
                        </a:rPr>
                        <a:t> </a:t>
                      </a:r>
                      <a:r>
                        <a:rPr lang="en-US" sz="700" dirty="0" err="1">
                          <a:solidFill>
                            <a:schemeClr val="bg1"/>
                          </a:solidFill>
                          <a:effectLst/>
                        </a:rPr>
                        <a:t>git</a:t>
                      </a:r>
                      <a:r>
                        <a:rPr lang="en-US" sz="700" dirty="0">
                          <a:solidFill>
                            <a:schemeClr val="bg1"/>
                          </a:solidFill>
                          <a:effectLst/>
                        </a:rPr>
                        <a:t> Slice-checkout</a:t>
                      </a:r>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extLst>
                  <a:ext uri="{0D108BD9-81ED-4DB2-BD59-A6C34878D82A}">
                    <a16:rowId xmlns:a16="http://schemas.microsoft.com/office/drawing/2014/main" val="4026506260"/>
                  </a:ext>
                </a:extLst>
              </a:tr>
              <a:tr h="233702">
                <a:tc>
                  <a:txBody>
                    <a:bodyPr/>
                    <a:lstStyle/>
                    <a:p>
                      <a:pPr algn="ctr">
                        <a:lnSpc>
                          <a:spcPct val="107000"/>
                        </a:lnSpc>
                        <a:spcAft>
                          <a:spcPts val="800"/>
                        </a:spcAft>
                      </a:pPr>
                      <a:r>
                        <a:rPr lang="en-US" sz="900" dirty="0">
                          <a:solidFill>
                            <a:srgbClr val="FFFF00"/>
                          </a:solidFill>
                          <a:effectLst/>
                        </a:rPr>
                        <a:t>2,27</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dirty="0">
                          <a:solidFill>
                            <a:schemeClr val="bg1"/>
                          </a:solidFill>
                          <a:effectLst/>
                        </a:rPr>
                        <a:t>2020-06-01</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dirty="0">
                          <a:solidFill>
                            <a:schemeClr val="bg1"/>
                          </a:solidFill>
                          <a:effectLst/>
                        </a:rPr>
                        <a:t>2.27.1</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a:solidFill>
                            <a:schemeClr val="bg1"/>
                          </a:solidFill>
                          <a:effectLst/>
                        </a:rPr>
                        <a:t>2021-03-09</a:t>
                      </a:r>
                      <a:endParaRPr lang="en-US"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nSpc>
                          <a:spcPct val="107000"/>
                        </a:lnSpc>
                      </a:pPr>
                      <a:endParaRPr lang="en-US" sz="900">
                        <a:solidFill>
                          <a:schemeClr val="bg1"/>
                        </a:solidFill>
                        <a:effectLst/>
                        <a:latin typeface="Calibri" panose="020F0502020204030204" pitchFamily="34" charset="0"/>
                        <a:cs typeface="Times New Roman" panose="02020603050405020304" pitchFamily="18" charset="0"/>
                      </a:endParaRPr>
                    </a:p>
                  </a:txBody>
                  <a:tcPr marL="14620" marR="14620" marT="7310" marB="7310" anchor="ctr"/>
                </a:tc>
                <a:extLst>
                  <a:ext uri="{0D108BD9-81ED-4DB2-BD59-A6C34878D82A}">
                    <a16:rowId xmlns:a16="http://schemas.microsoft.com/office/drawing/2014/main" val="3614492612"/>
                  </a:ext>
                </a:extLst>
              </a:tr>
              <a:tr h="432922">
                <a:tc>
                  <a:txBody>
                    <a:bodyPr/>
                    <a:lstStyle/>
                    <a:p>
                      <a:pPr algn="ctr">
                        <a:lnSpc>
                          <a:spcPct val="107000"/>
                        </a:lnSpc>
                        <a:spcAft>
                          <a:spcPts val="800"/>
                        </a:spcAft>
                      </a:pPr>
                      <a:r>
                        <a:rPr lang="en-US" sz="900" dirty="0">
                          <a:solidFill>
                            <a:srgbClr val="FFFF00"/>
                          </a:solidFill>
                          <a:effectLst/>
                        </a:rPr>
                        <a:t>2,28</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a:solidFill>
                            <a:schemeClr val="bg1"/>
                          </a:solidFill>
                          <a:effectLst/>
                        </a:rPr>
                        <a:t>2020-07-27</a:t>
                      </a:r>
                      <a:endParaRPr lang="en-US"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dirty="0">
                          <a:solidFill>
                            <a:schemeClr val="bg1"/>
                          </a:solidFill>
                          <a:effectLst/>
                        </a:rPr>
                        <a:t>2.28.1</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algn="ctr">
                        <a:lnSpc>
                          <a:spcPct val="107000"/>
                        </a:lnSpc>
                        <a:spcAft>
                          <a:spcPts val="800"/>
                        </a:spcAft>
                      </a:pPr>
                      <a:r>
                        <a:rPr lang="en-US" sz="900" dirty="0">
                          <a:solidFill>
                            <a:schemeClr val="bg1"/>
                          </a:solidFill>
                          <a:effectLst/>
                        </a:rPr>
                        <a:t>2021-03-09</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tc>
                  <a:txBody>
                    <a:bodyPr/>
                    <a:lstStyle/>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Giới</a:t>
                      </a:r>
                      <a:r>
                        <a:rPr lang="en-US" sz="700" baseline="0" dirty="0" smtClean="0">
                          <a:solidFill>
                            <a:schemeClr val="bg1"/>
                          </a:solidFill>
                          <a:effectLst/>
                        </a:rPr>
                        <a:t> </a:t>
                      </a:r>
                      <a:r>
                        <a:rPr lang="en-US" sz="700" dirty="0" err="1" smtClean="0">
                          <a:solidFill>
                            <a:schemeClr val="bg1"/>
                          </a:solidFill>
                          <a:effectLst/>
                        </a:rPr>
                        <a:t>thiệu</a:t>
                      </a:r>
                      <a:endParaRPr lang="en-US" sz="700" dirty="0" smtClean="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a:solidFill>
                            <a:schemeClr val="bg1"/>
                          </a:solidFill>
                          <a:effectLst/>
                        </a:rPr>
                        <a:t> </a:t>
                      </a:r>
                      <a:r>
                        <a:rPr lang="en-US" sz="700" dirty="0" err="1">
                          <a:solidFill>
                            <a:schemeClr val="bg1"/>
                          </a:solidFill>
                          <a:effectLst/>
                        </a:rPr>
                        <a:t>init.defaultBranch</a:t>
                      </a:r>
                      <a:endParaRPr lang="en-US" sz="700" dirty="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Bộ</a:t>
                      </a:r>
                      <a:r>
                        <a:rPr lang="en-US" sz="700" dirty="0" smtClean="0">
                          <a:solidFill>
                            <a:schemeClr val="bg1"/>
                          </a:solidFill>
                          <a:effectLst/>
                        </a:rPr>
                        <a:t> </a:t>
                      </a:r>
                      <a:r>
                        <a:rPr lang="en-US" sz="700" dirty="0" err="1">
                          <a:solidFill>
                            <a:schemeClr val="bg1"/>
                          </a:solidFill>
                          <a:effectLst/>
                        </a:rPr>
                        <a:t>lọc</a:t>
                      </a:r>
                      <a:r>
                        <a:rPr lang="en-US" sz="700" dirty="0">
                          <a:solidFill>
                            <a:schemeClr val="bg1"/>
                          </a:solidFill>
                          <a:effectLst/>
                        </a:rPr>
                        <a:t> Bloom </a:t>
                      </a:r>
                      <a:r>
                        <a:rPr lang="en-US" sz="700" dirty="0" err="1">
                          <a:solidFill>
                            <a:schemeClr val="bg1"/>
                          </a:solidFill>
                          <a:effectLst/>
                        </a:rPr>
                        <a:t>đường</a:t>
                      </a:r>
                      <a:r>
                        <a:rPr lang="en-US" sz="700" dirty="0">
                          <a:solidFill>
                            <a:schemeClr val="bg1"/>
                          </a:solidFill>
                          <a:effectLst/>
                        </a:rPr>
                        <a:t> </a:t>
                      </a:r>
                      <a:r>
                        <a:rPr lang="en-US" sz="700" dirty="0" err="1">
                          <a:solidFill>
                            <a:schemeClr val="bg1"/>
                          </a:solidFill>
                          <a:effectLst/>
                        </a:rPr>
                        <a:t>dẫn</a:t>
                      </a:r>
                      <a:r>
                        <a:rPr lang="en-US" sz="700" dirty="0">
                          <a:solidFill>
                            <a:schemeClr val="bg1"/>
                          </a:solidFill>
                          <a:effectLst/>
                        </a:rPr>
                        <a:t> </a:t>
                      </a:r>
                      <a:r>
                        <a:rPr lang="en-US" sz="700" dirty="0" err="1">
                          <a:solidFill>
                            <a:schemeClr val="bg1"/>
                          </a:solidFill>
                          <a:effectLst/>
                        </a:rPr>
                        <a:t>đã</a:t>
                      </a:r>
                      <a:r>
                        <a:rPr lang="en-US" sz="700" dirty="0">
                          <a:solidFill>
                            <a:schemeClr val="bg1"/>
                          </a:solidFill>
                          <a:effectLst/>
                        </a:rPr>
                        <a:t> </a:t>
                      </a:r>
                      <a:r>
                        <a:rPr lang="en-US" sz="700" dirty="0" err="1">
                          <a:solidFill>
                            <a:schemeClr val="bg1"/>
                          </a:solidFill>
                          <a:effectLst/>
                        </a:rPr>
                        <a:t>thay</a:t>
                      </a:r>
                      <a:r>
                        <a:rPr lang="en-US" sz="700" dirty="0">
                          <a:solidFill>
                            <a:schemeClr val="bg1"/>
                          </a:solidFill>
                          <a:effectLst/>
                        </a:rPr>
                        <a:t> </a:t>
                      </a:r>
                      <a:r>
                        <a:rPr lang="en-US" sz="700" dirty="0" err="1">
                          <a:solidFill>
                            <a:schemeClr val="bg1"/>
                          </a:solidFill>
                          <a:effectLst/>
                        </a:rPr>
                        <a:t>đổi</a:t>
                      </a:r>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4620" marR="14620" marT="7310" marB="7310" anchor="ctr"/>
                </a:tc>
                <a:extLst>
                  <a:ext uri="{0D108BD9-81ED-4DB2-BD59-A6C34878D82A}">
                    <a16:rowId xmlns:a16="http://schemas.microsoft.com/office/drawing/2014/main" val="171110949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62889307"/>
              </p:ext>
            </p:extLst>
          </p:nvPr>
        </p:nvGraphicFramePr>
        <p:xfrm>
          <a:off x="719999" y="3847358"/>
          <a:ext cx="7872359" cy="917693"/>
        </p:xfrm>
        <a:graphic>
          <a:graphicData uri="http://schemas.openxmlformats.org/drawingml/2006/table">
            <a:tbl>
              <a:tblPr firstRow="1" firstCol="1" bandRow="1">
                <a:tableStyleId>{1B01F73D-1100-4DC0-9D7E-C1F421B1525A}</a:tableStyleId>
              </a:tblPr>
              <a:tblGrid>
                <a:gridCol w="1434472">
                  <a:extLst>
                    <a:ext uri="{9D8B030D-6E8A-4147-A177-3AD203B41FA5}">
                      <a16:colId xmlns:a16="http://schemas.microsoft.com/office/drawing/2014/main" val="49065848"/>
                    </a:ext>
                  </a:extLst>
                </a:gridCol>
                <a:gridCol w="1978819">
                  <a:extLst>
                    <a:ext uri="{9D8B030D-6E8A-4147-A177-3AD203B41FA5}">
                      <a16:colId xmlns:a16="http://schemas.microsoft.com/office/drawing/2014/main" val="4018694864"/>
                    </a:ext>
                  </a:extLst>
                </a:gridCol>
                <a:gridCol w="1590124">
                  <a:extLst>
                    <a:ext uri="{9D8B030D-6E8A-4147-A177-3AD203B41FA5}">
                      <a16:colId xmlns:a16="http://schemas.microsoft.com/office/drawing/2014/main" val="1040992731"/>
                    </a:ext>
                  </a:extLst>
                </a:gridCol>
                <a:gridCol w="1434472">
                  <a:extLst>
                    <a:ext uri="{9D8B030D-6E8A-4147-A177-3AD203B41FA5}">
                      <a16:colId xmlns:a16="http://schemas.microsoft.com/office/drawing/2014/main" val="622884046"/>
                    </a:ext>
                  </a:extLst>
                </a:gridCol>
                <a:gridCol w="1434472">
                  <a:extLst>
                    <a:ext uri="{9D8B030D-6E8A-4147-A177-3AD203B41FA5}">
                      <a16:colId xmlns:a16="http://schemas.microsoft.com/office/drawing/2014/main" val="87213884"/>
                    </a:ext>
                  </a:extLst>
                </a:gridCol>
              </a:tblGrid>
              <a:tr h="917693">
                <a:tc>
                  <a:txBody>
                    <a:bodyPr/>
                    <a:lstStyle/>
                    <a:p>
                      <a:pPr algn="ctr">
                        <a:lnSpc>
                          <a:spcPct val="107000"/>
                        </a:lnSpc>
                        <a:spcAft>
                          <a:spcPts val="800"/>
                        </a:spcAft>
                      </a:pPr>
                      <a:r>
                        <a:rPr lang="en-US" sz="900" dirty="0">
                          <a:solidFill>
                            <a:srgbClr val="FFFF00"/>
                          </a:solidFill>
                          <a:effectLst/>
                        </a:rPr>
                        <a:t>2,29</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4030" marR="34030" marT="17015" marB="17015" anchor="ctr"/>
                </a:tc>
                <a:tc>
                  <a:txBody>
                    <a:bodyPr/>
                    <a:lstStyle/>
                    <a:p>
                      <a:pPr algn="ctr">
                        <a:lnSpc>
                          <a:spcPct val="107000"/>
                        </a:lnSpc>
                        <a:spcAft>
                          <a:spcPts val="800"/>
                        </a:spcAft>
                      </a:pPr>
                      <a:r>
                        <a:rPr lang="en-US" sz="900" dirty="0">
                          <a:solidFill>
                            <a:schemeClr val="bg1"/>
                          </a:solidFill>
                          <a:effectLst/>
                        </a:rPr>
                        <a:t>2020-10-19</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030" marR="34030" marT="17015" marB="17015" anchor="ctr"/>
                </a:tc>
                <a:tc>
                  <a:txBody>
                    <a:bodyPr/>
                    <a:lstStyle/>
                    <a:p>
                      <a:pPr algn="ctr">
                        <a:lnSpc>
                          <a:spcPct val="107000"/>
                        </a:lnSpc>
                        <a:spcAft>
                          <a:spcPts val="800"/>
                        </a:spcAft>
                      </a:pPr>
                      <a:r>
                        <a:rPr lang="en-US" sz="900" dirty="0">
                          <a:solidFill>
                            <a:schemeClr val="bg1"/>
                          </a:solidFill>
                          <a:effectLst/>
                        </a:rPr>
                        <a:t>2.29.3</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030" marR="34030" marT="17015" marB="17015" anchor="ctr"/>
                </a:tc>
                <a:tc>
                  <a:txBody>
                    <a:bodyPr/>
                    <a:lstStyle/>
                    <a:p>
                      <a:pPr algn="ctr">
                        <a:lnSpc>
                          <a:spcPct val="107000"/>
                        </a:lnSpc>
                        <a:spcAft>
                          <a:spcPts val="800"/>
                        </a:spcAft>
                      </a:pPr>
                      <a:r>
                        <a:rPr lang="en-US" sz="900" dirty="0">
                          <a:solidFill>
                            <a:schemeClr val="bg1"/>
                          </a:solidFill>
                          <a:effectLst/>
                        </a:rPr>
                        <a:t>2021-03-09</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030" marR="34030" marT="17015" marB="17015" anchor="ctr"/>
                </a:tc>
                <a:tc>
                  <a:txBody>
                    <a:bodyPr/>
                    <a:lstStyle/>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Hỗ</a:t>
                      </a:r>
                      <a:r>
                        <a:rPr lang="en-US" sz="700" dirty="0" smtClean="0">
                          <a:solidFill>
                            <a:schemeClr val="bg1"/>
                          </a:solidFill>
                          <a:effectLst/>
                        </a:rPr>
                        <a:t> </a:t>
                      </a:r>
                      <a:r>
                        <a:rPr lang="en-US" sz="700" dirty="0" err="1">
                          <a:solidFill>
                            <a:schemeClr val="bg1"/>
                          </a:solidFill>
                          <a:effectLst/>
                        </a:rPr>
                        <a:t>trợ</a:t>
                      </a:r>
                      <a:r>
                        <a:rPr lang="en-US" sz="700" dirty="0">
                          <a:solidFill>
                            <a:schemeClr val="bg1"/>
                          </a:solidFill>
                          <a:effectLst/>
                        </a:rPr>
                        <a:t> SHA-256 </a:t>
                      </a:r>
                      <a:r>
                        <a:rPr lang="en-US" sz="700" dirty="0" err="1">
                          <a:solidFill>
                            <a:schemeClr val="bg1"/>
                          </a:solidFill>
                          <a:effectLst/>
                        </a:rPr>
                        <a:t>thử</a:t>
                      </a:r>
                      <a:r>
                        <a:rPr lang="en-US" sz="700" dirty="0">
                          <a:solidFill>
                            <a:schemeClr val="bg1"/>
                          </a:solidFill>
                          <a:effectLst/>
                        </a:rPr>
                        <a:t> </a:t>
                      </a:r>
                      <a:r>
                        <a:rPr lang="en-US" sz="700" dirty="0" err="1">
                          <a:solidFill>
                            <a:schemeClr val="bg1"/>
                          </a:solidFill>
                          <a:effectLst/>
                        </a:rPr>
                        <a:t>nghiệm</a:t>
                      </a:r>
                      <a:endParaRPr lang="en-US" sz="700" dirty="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Refspec</a:t>
                      </a:r>
                      <a:r>
                        <a:rPr lang="en-US" sz="700" dirty="0" smtClean="0">
                          <a:solidFill>
                            <a:schemeClr val="bg1"/>
                          </a:solidFill>
                          <a:effectLst/>
                        </a:rPr>
                        <a:t> </a:t>
                      </a:r>
                      <a:r>
                        <a:rPr lang="en-US" sz="700" dirty="0" err="1">
                          <a:solidFill>
                            <a:schemeClr val="bg1"/>
                          </a:solidFill>
                          <a:effectLst/>
                        </a:rPr>
                        <a:t>phủ</a:t>
                      </a:r>
                      <a:r>
                        <a:rPr lang="en-US" sz="700" dirty="0">
                          <a:solidFill>
                            <a:schemeClr val="bg1"/>
                          </a:solidFill>
                          <a:effectLst/>
                        </a:rPr>
                        <a:t> </a:t>
                      </a:r>
                      <a:r>
                        <a:rPr lang="en-US" sz="700" dirty="0" err="1">
                          <a:solidFill>
                            <a:schemeClr val="bg1"/>
                          </a:solidFill>
                          <a:effectLst/>
                        </a:rPr>
                        <a:t>định</a:t>
                      </a:r>
                      <a:endParaRPr lang="en-US" sz="700" dirty="0">
                        <a:solidFill>
                          <a:schemeClr val="bg1"/>
                        </a:solidFill>
                        <a:effectLst/>
                      </a:endParaRPr>
                    </a:p>
                    <a:p>
                      <a:pPr marL="342900" lvl="0" indent="-342900" algn="l">
                        <a:lnSpc>
                          <a:spcPct val="107000"/>
                        </a:lnSpc>
                        <a:spcAft>
                          <a:spcPts val="120"/>
                        </a:spcAft>
                        <a:buSzPts val="1000"/>
                        <a:buFont typeface="Symbol" panose="05050102010706020507" pitchFamily="18" charset="2"/>
                        <a:buChar char=""/>
                        <a:tabLst>
                          <a:tab pos="457200" algn="l"/>
                        </a:tabLst>
                      </a:pPr>
                      <a:r>
                        <a:rPr lang="en-US" sz="700" dirty="0" smtClean="0">
                          <a:solidFill>
                            <a:schemeClr val="bg1"/>
                          </a:solidFill>
                          <a:effectLst/>
                        </a:rPr>
                        <a:t>- </a:t>
                      </a:r>
                      <a:r>
                        <a:rPr lang="en-US" sz="700" dirty="0" err="1" smtClean="0">
                          <a:solidFill>
                            <a:schemeClr val="bg1"/>
                          </a:solidFill>
                          <a:effectLst/>
                        </a:rPr>
                        <a:t>Thủ</a:t>
                      </a:r>
                      <a:r>
                        <a:rPr lang="en-US" sz="700" dirty="0">
                          <a:solidFill>
                            <a:schemeClr val="bg1"/>
                          </a:solidFill>
                          <a:effectLst/>
                        </a:rPr>
                        <a:t> </a:t>
                      </a:r>
                      <a:r>
                        <a:rPr lang="en-US" sz="700" dirty="0" err="1">
                          <a:solidFill>
                            <a:schemeClr val="bg1"/>
                          </a:solidFill>
                          <a:effectLst/>
                        </a:rPr>
                        <a:t>git</a:t>
                      </a:r>
                      <a:r>
                        <a:rPr lang="en-US" sz="700" dirty="0">
                          <a:solidFill>
                            <a:schemeClr val="bg1"/>
                          </a:solidFill>
                          <a:effectLst/>
                        </a:rPr>
                        <a:t> </a:t>
                      </a:r>
                      <a:r>
                        <a:rPr lang="en-US" sz="700" dirty="0" err="1">
                          <a:solidFill>
                            <a:schemeClr val="bg1"/>
                          </a:solidFill>
                          <a:effectLst/>
                        </a:rPr>
                        <a:t>shortlogthuật</a:t>
                      </a:r>
                      <a:r>
                        <a:rPr lang="en-US" sz="700" dirty="0">
                          <a:solidFill>
                            <a:schemeClr val="bg1"/>
                          </a:solidFill>
                          <a:effectLst/>
                        </a:rPr>
                        <a:t> </a:t>
                      </a:r>
                      <a:r>
                        <a:rPr lang="en-US" sz="700" dirty="0" err="1">
                          <a:solidFill>
                            <a:schemeClr val="bg1"/>
                          </a:solidFill>
                          <a:effectLst/>
                        </a:rPr>
                        <a:t>mới</a:t>
                      </a:r>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4030" marR="34030" marT="17015" marB="17015" anchor="ctr"/>
                </a:tc>
                <a:extLst>
                  <a:ext uri="{0D108BD9-81ED-4DB2-BD59-A6C34878D82A}">
                    <a16:rowId xmlns:a16="http://schemas.microsoft.com/office/drawing/2014/main" val="459321016"/>
                  </a:ext>
                </a:extLst>
              </a:tr>
            </a:tbl>
          </a:graphicData>
        </a:graphic>
      </p:graphicFrame>
    </p:spTree>
    <p:extLst>
      <p:ext uri="{BB962C8B-B14F-4D97-AF65-F5344CB8AC3E}">
        <p14:creationId xmlns:p14="http://schemas.microsoft.com/office/powerpoint/2010/main" val="66479402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13235"/>
            <a:ext cx="7704000" cy="230524"/>
          </a:xfrm>
        </p:spPr>
        <p:txBody>
          <a:bodyPr/>
          <a:lstStyle/>
          <a:p>
            <a:r>
              <a:rPr lang="en-US" sz="2400" dirty="0"/>
              <a:t>C</a:t>
            </a:r>
            <a:r>
              <a:rPr lang="en" sz="2400" dirty="0"/>
              <a:t>ác phiên bản của phần mềm</a:t>
            </a:r>
            <a:endParaRPr lang="en-US" sz="2400" dirty="0"/>
          </a:p>
        </p:txBody>
      </p:sp>
      <p:pic>
        <p:nvPicPr>
          <p:cNvPr id="3" name="Google Shape;425;p48"/>
          <p:cNvPicPr preferRelativeResize="0"/>
          <p:nvPr/>
        </p:nvPicPr>
        <p:blipFill rotWithShape="1">
          <a:blip r:embed="rId2">
            <a:alphaModFix/>
          </a:blip>
          <a:srcRect t="33371" r="40430" b="2476"/>
          <a:stretch/>
        </p:blipFill>
        <p:spPr>
          <a:xfrm>
            <a:off x="-5225" y="917088"/>
            <a:ext cx="9144000" cy="368108"/>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711466143"/>
              </p:ext>
            </p:extLst>
          </p:nvPr>
        </p:nvGraphicFramePr>
        <p:xfrm>
          <a:off x="635819" y="917088"/>
          <a:ext cx="7861912" cy="387096"/>
        </p:xfrm>
        <a:graphic>
          <a:graphicData uri="http://schemas.openxmlformats.org/drawingml/2006/table">
            <a:tbl>
              <a:tblPr firstRow="1" firstCol="1" bandRow="1">
                <a:tableStyleId>{1B01F73D-1100-4DC0-9D7E-C1F421B1525A}</a:tableStyleId>
              </a:tblPr>
              <a:tblGrid>
                <a:gridCol w="1432568">
                  <a:extLst>
                    <a:ext uri="{9D8B030D-6E8A-4147-A177-3AD203B41FA5}">
                      <a16:colId xmlns:a16="http://schemas.microsoft.com/office/drawing/2014/main" val="1548766800"/>
                    </a:ext>
                  </a:extLst>
                </a:gridCol>
                <a:gridCol w="1976196">
                  <a:extLst>
                    <a:ext uri="{9D8B030D-6E8A-4147-A177-3AD203B41FA5}">
                      <a16:colId xmlns:a16="http://schemas.microsoft.com/office/drawing/2014/main" val="1002018561"/>
                    </a:ext>
                  </a:extLst>
                </a:gridCol>
                <a:gridCol w="1588012">
                  <a:extLst>
                    <a:ext uri="{9D8B030D-6E8A-4147-A177-3AD203B41FA5}">
                      <a16:colId xmlns:a16="http://schemas.microsoft.com/office/drawing/2014/main" val="3836939421"/>
                    </a:ext>
                  </a:extLst>
                </a:gridCol>
                <a:gridCol w="1432568">
                  <a:extLst>
                    <a:ext uri="{9D8B030D-6E8A-4147-A177-3AD203B41FA5}">
                      <a16:colId xmlns:a16="http://schemas.microsoft.com/office/drawing/2014/main" val="321913528"/>
                    </a:ext>
                  </a:extLst>
                </a:gridCol>
                <a:gridCol w="1432568">
                  <a:extLst>
                    <a:ext uri="{9D8B030D-6E8A-4147-A177-3AD203B41FA5}">
                      <a16:colId xmlns:a16="http://schemas.microsoft.com/office/drawing/2014/main" val="1219604398"/>
                    </a:ext>
                  </a:extLst>
                </a:gridCol>
              </a:tblGrid>
              <a:tr h="368108">
                <a:tc>
                  <a:txBody>
                    <a:bodyPr/>
                    <a:lstStyle/>
                    <a:p>
                      <a:pPr algn="ctr">
                        <a:lnSpc>
                          <a:spcPct val="107000"/>
                        </a:lnSpc>
                        <a:spcBef>
                          <a:spcPts val="1200"/>
                        </a:spcBef>
                        <a:spcAft>
                          <a:spcPts val="1200"/>
                        </a:spcAft>
                      </a:pPr>
                      <a:r>
                        <a:rPr lang="en-US" sz="1000" dirty="0" err="1" smtClean="0">
                          <a:solidFill>
                            <a:schemeClr val="tx1"/>
                          </a:solidFill>
                          <a:effectLst/>
                          <a:latin typeface="Arial"/>
                          <a:ea typeface="Calibri" panose="020F0502020204030204" pitchFamily="34" charset="0"/>
                          <a:cs typeface="Arial"/>
                        </a:rPr>
                        <a:t>Phiên</a:t>
                      </a:r>
                      <a:r>
                        <a:rPr lang="en-US" sz="1000" baseline="0" dirty="0" smtClean="0">
                          <a:solidFill>
                            <a:schemeClr val="tx1"/>
                          </a:solidFill>
                          <a:effectLst/>
                          <a:latin typeface="Arial"/>
                          <a:ea typeface="Calibri" panose="020F0502020204030204" pitchFamily="34" charset="0"/>
                          <a:cs typeface="Arial"/>
                        </a:rPr>
                        <a:t> </a:t>
                      </a:r>
                      <a:r>
                        <a:rPr lang="en-US" sz="1000" baseline="0" dirty="0" err="1" smtClean="0">
                          <a:solidFill>
                            <a:schemeClr val="tx1"/>
                          </a:solidFill>
                          <a:effectLst/>
                          <a:latin typeface="Arial"/>
                          <a:ea typeface="Calibri" panose="020F0502020204030204" pitchFamily="34" charset="0"/>
                          <a:cs typeface="Arial"/>
                        </a:rPr>
                        <a:t>bản</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ban </a:t>
                      </a:r>
                      <a:r>
                        <a:rPr lang="en-US" sz="1000" dirty="0" err="1">
                          <a:effectLst/>
                        </a:rPr>
                        <a:t>đầu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Phiên</a:t>
                      </a:r>
                      <a:r>
                        <a:rPr lang="en-US" sz="1000" dirty="0">
                          <a:effectLst/>
                        </a:rPr>
                        <a:t> </a:t>
                      </a:r>
                      <a:r>
                        <a:rPr lang="en-US" sz="1000" dirty="0" err="1">
                          <a:effectLst/>
                        </a:rPr>
                        <a:t>bản</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 </a:t>
                      </a:r>
                      <a:r>
                        <a:rPr lang="en-US" sz="1000" dirty="0" err="1">
                          <a:effectLst/>
                        </a:rPr>
                        <a:t>mới</a:t>
                      </a:r>
                      <a:r>
                        <a:rPr lang="en-US" sz="1000" dirty="0">
                          <a:effectLst/>
                        </a:rPr>
                        <a:t> </a:t>
                      </a:r>
                      <a:r>
                        <a:rPr lang="en-US" sz="1000" dirty="0" err="1">
                          <a:effectLst/>
                        </a:rPr>
                        <a:t>nhất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Ngày</a:t>
                      </a:r>
                      <a:r>
                        <a:rPr lang="en-US" sz="1000" dirty="0">
                          <a:effectLst/>
                        </a:rPr>
                        <a:t> </a:t>
                      </a:r>
                      <a:r>
                        <a:rPr lang="en-US" sz="1000" dirty="0" err="1">
                          <a:effectLst/>
                        </a:rPr>
                        <a:t>phát</a:t>
                      </a:r>
                      <a:r>
                        <a:rPr lang="en-US" sz="1000" dirty="0">
                          <a:effectLst/>
                        </a:rPr>
                        <a:t> </a:t>
                      </a:r>
                      <a:r>
                        <a:rPr lang="en-US" sz="1000" dirty="0" err="1">
                          <a:effectLst/>
                        </a:rPr>
                        <a:t>hành</a:t>
                      </a:r>
                      <a:r>
                        <a:rPr lang="en-US" sz="1000" dirty="0">
                          <a:effectLst/>
                        </a:rPr>
                        <a:t> (</a:t>
                      </a:r>
                      <a:r>
                        <a:rPr lang="en-US" sz="1000" dirty="0" err="1">
                          <a:effectLst/>
                        </a:rPr>
                        <a:t>của</a:t>
                      </a:r>
                      <a:r>
                        <a:rPr lang="en-US" sz="1000" dirty="0">
                          <a:effectLst/>
                        </a:rPr>
                        <a:t> </a:t>
                      </a:r>
                      <a:r>
                        <a:rPr lang="en-US" sz="1000" dirty="0" err="1">
                          <a:effectLst/>
                        </a:rPr>
                        <a:t>bản</a:t>
                      </a:r>
                      <a:r>
                        <a:rPr lang="en-US" sz="1000" dirty="0">
                          <a:effectLst/>
                        </a:rPr>
                        <a:t> </a:t>
                      </a:r>
                      <a:r>
                        <a:rPr lang="en-US" sz="1000" dirty="0" err="1">
                          <a:effectLst/>
                        </a:rPr>
                        <a:t>vá</a:t>
                      </a:r>
                      <a:r>
                        <a:rPr lang="en-US" sz="10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tc>
                  <a:txBody>
                    <a:bodyPr/>
                    <a:lstStyle/>
                    <a:p>
                      <a:pPr algn="ctr">
                        <a:lnSpc>
                          <a:spcPct val="107000"/>
                        </a:lnSpc>
                        <a:spcBef>
                          <a:spcPts val="1200"/>
                        </a:spcBef>
                        <a:spcAft>
                          <a:spcPts val="1200"/>
                        </a:spcAft>
                      </a:pPr>
                      <a:r>
                        <a:rPr lang="en-US" sz="1000" dirty="0" err="1">
                          <a:effectLst/>
                        </a:rPr>
                        <a:t>Những</a:t>
                      </a:r>
                      <a:r>
                        <a:rPr lang="en-US" sz="1000" dirty="0">
                          <a:effectLst/>
                        </a:rPr>
                        <a:t> </a:t>
                      </a:r>
                      <a:r>
                        <a:rPr lang="en-US" sz="1000" dirty="0" err="1">
                          <a:effectLst/>
                        </a:rPr>
                        <a:t>thay</a:t>
                      </a:r>
                      <a:r>
                        <a:rPr lang="en-US" sz="1000" dirty="0">
                          <a:effectLst/>
                        </a:rPr>
                        <a:t> </a:t>
                      </a:r>
                      <a:r>
                        <a:rPr lang="en-US" sz="1000" dirty="0" err="1">
                          <a:effectLst/>
                        </a:rPr>
                        <a:t>đổi</a:t>
                      </a:r>
                      <a:r>
                        <a:rPr lang="en-US" sz="1000" dirty="0">
                          <a:effectLst/>
                        </a:rPr>
                        <a:t> </a:t>
                      </a:r>
                      <a:r>
                        <a:rPr lang="en-US" sz="1000" dirty="0" err="1">
                          <a:effectLst/>
                        </a:rPr>
                        <a:t>đáng</a:t>
                      </a:r>
                      <a:r>
                        <a:rPr lang="en-US" sz="1000" dirty="0">
                          <a:effectLst/>
                        </a:rPr>
                        <a:t> </a:t>
                      </a:r>
                      <a:r>
                        <a:rPr lang="en-US" sz="1000" dirty="0" err="1">
                          <a:effectLst/>
                        </a:rPr>
                        <a:t>chú</a:t>
                      </a:r>
                      <a:r>
                        <a:rPr lang="en-US" sz="1000" dirty="0">
                          <a:effectLst/>
                        </a:rPr>
                        <a:t> ý</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60" marR="60960" marT="30480" marB="30480" anchor="ctr"/>
                </a:tc>
                <a:extLst>
                  <a:ext uri="{0D108BD9-81ED-4DB2-BD59-A6C34878D82A}">
                    <a16:rowId xmlns:a16="http://schemas.microsoft.com/office/drawing/2014/main" val="403769944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8097556"/>
              </p:ext>
            </p:extLst>
          </p:nvPr>
        </p:nvGraphicFramePr>
        <p:xfrm>
          <a:off x="635819" y="1304184"/>
          <a:ext cx="7861912" cy="3667957"/>
        </p:xfrm>
        <a:graphic>
          <a:graphicData uri="http://schemas.openxmlformats.org/drawingml/2006/table">
            <a:tbl>
              <a:tblPr firstRow="1" firstCol="1" bandRow="1">
                <a:tableStyleId>{1B01F73D-1100-4DC0-9D7E-C1F421B1525A}</a:tableStyleId>
              </a:tblPr>
              <a:tblGrid>
                <a:gridCol w="1433613">
                  <a:extLst>
                    <a:ext uri="{9D8B030D-6E8A-4147-A177-3AD203B41FA5}">
                      <a16:colId xmlns:a16="http://schemas.microsoft.com/office/drawing/2014/main" val="1769619040"/>
                    </a:ext>
                  </a:extLst>
                </a:gridCol>
                <a:gridCol w="1980054">
                  <a:extLst>
                    <a:ext uri="{9D8B030D-6E8A-4147-A177-3AD203B41FA5}">
                      <a16:colId xmlns:a16="http://schemas.microsoft.com/office/drawing/2014/main" val="420980244"/>
                    </a:ext>
                  </a:extLst>
                </a:gridCol>
                <a:gridCol w="1574418">
                  <a:extLst>
                    <a:ext uri="{9D8B030D-6E8A-4147-A177-3AD203B41FA5}">
                      <a16:colId xmlns:a16="http://schemas.microsoft.com/office/drawing/2014/main" val="1195929847"/>
                    </a:ext>
                  </a:extLst>
                </a:gridCol>
                <a:gridCol w="1423164">
                  <a:extLst>
                    <a:ext uri="{9D8B030D-6E8A-4147-A177-3AD203B41FA5}">
                      <a16:colId xmlns:a16="http://schemas.microsoft.com/office/drawing/2014/main" val="2139156975"/>
                    </a:ext>
                  </a:extLst>
                </a:gridCol>
                <a:gridCol w="1450663">
                  <a:extLst>
                    <a:ext uri="{9D8B030D-6E8A-4147-A177-3AD203B41FA5}">
                      <a16:colId xmlns:a16="http://schemas.microsoft.com/office/drawing/2014/main" val="97696719"/>
                    </a:ext>
                  </a:extLst>
                </a:gridCol>
              </a:tblGrid>
              <a:tr h="1184872">
                <a:tc>
                  <a:txBody>
                    <a:bodyPr/>
                    <a:lstStyle/>
                    <a:p>
                      <a:pPr algn="ctr">
                        <a:lnSpc>
                          <a:spcPct val="107000"/>
                        </a:lnSpc>
                        <a:spcAft>
                          <a:spcPts val="800"/>
                        </a:spcAft>
                      </a:pPr>
                      <a:r>
                        <a:rPr lang="en-US" sz="900" dirty="0">
                          <a:solidFill>
                            <a:srgbClr val="FFFF00"/>
                          </a:solidFill>
                          <a:effectLst/>
                        </a:rPr>
                        <a:t>2,30</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2020-12-27</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2.30.2</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2021-03-09</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marL="342900" lvl="0" indent="-342900" algn="ctr">
                        <a:lnSpc>
                          <a:spcPct val="107000"/>
                        </a:lnSpc>
                        <a:spcAft>
                          <a:spcPts val="120"/>
                        </a:spcAft>
                        <a:buSzPts val="1000"/>
                        <a:buFont typeface="Symbol" panose="05050102010706020507" pitchFamily="18" charset="2"/>
                        <a:buChar char=""/>
                        <a:tabLst>
                          <a:tab pos="457200" algn="l"/>
                        </a:tabLst>
                      </a:pPr>
                      <a:r>
                        <a:rPr lang="en-US" sz="700" dirty="0" err="1">
                          <a:solidFill>
                            <a:schemeClr val="bg1"/>
                          </a:solidFill>
                          <a:effectLst/>
                        </a:rPr>
                        <a:t>Userdiff</a:t>
                      </a:r>
                      <a:r>
                        <a:rPr lang="en-US" sz="700" dirty="0">
                          <a:solidFill>
                            <a:schemeClr val="bg1"/>
                          </a:solidFill>
                          <a:effectLst/>
                        </a:rPr>
                        <a:t> </a:t>
                      </a:r>
                      <a:r>
                        <a:rPr lang="en-US" sz="700" dirty="0" err="1">
                          <a:solidFill>
                            <a:schemeClr val="bg1"/>
                          </a:solidFill>
                          <a:effectLst/>
                        </a:rPr>
                        <a:t>cho</a:t>
                      </a:r>
                      <a:r>
                        <a:rPr lang="en-US" sz="700" dirty="0">
                          <a:solidFill>
                            <a:schemeClr val="bg1"/>
                          </a:solidFill>
                          <a:effectLst/>
                        </a:rPr>
                        <a:t> </a:t>
                      </a:r>
                      <a:r>
                        <a:rPr lang="en-US" sz="700" dirty="0" err="1">
                          <a:solidFill>
                            <a:schemeClr val="bg1"/>
                          </a:solidFill>
                          <a:effectLst/>
                        </a:rPr>
                        <a:t>cập</a:t>
                      </a:r>
                      <a:r>
                        <a:rPr lang="en-US" sz="700" dirty="0">
                          <a:solidFill>
                            <a:schemeClr val="bg1"/>
                          </a:solidFill>
                          <a:effectLst/>
                        </a:rPr>
                        <a:t> </a:t>
                      </a:r>
                      <a:r>
                        <a:rPr lang="en-US" sz="700" dirty="0" err="1">
                          <a:solidFill>
                            <a:schemeClr val="bg1"/>
                          </a:solidFill>
                          <a:effectLst/>
                        </a:rPr>
                        <a:t>nhật</a:t>
                      </a:r>
                      <a:r>
                        <a:rPr lang="en-US" sz="700" dirty="0">
                          <a:solidFill>
                            <a:schemeClr val="bg1"/>
                          </a:solidFill>
                          <a:effectLst/>
                        </a:rPr>
                        <a:t> PHP, Rust, </a:t>
                      </a:r>
                      <a:r>
                        <a:rPr lang="en-US" sz="700" dirty="0" err="1">
                          <a:solidFill>
                            <a:schemeClr val="bg1"/>
                          </a:solidFill>
                          <a:effectLst/>
                        </a:rPr>
                        <a:t>cập</a:t>
                      </a:r>
                      <a:r>
                        <a:rPr lang="en-US" sz="700" dirty="0">
                          <a:solidFill>
                            <a:schemeClr val="bg1"/>
                          </a:solidFill>
                          <a:effectLst/>
                        </a:rPr>
                        <a:t> </a:t>
                      </a:r>
                      <a:r>
                        <a:rPr lang="en-US" sz="700" dirty="0" err="1">
                          <a:solidFill>
                            <a:schemeClr val="bg1"/>
                          </a:solidFill>
                          <a:effectLst/>
                        </a:rPr>
                        <a:t>nhật</a:t>
                      </a:r>
                      <a:r>
                        <a:rPr lang="en-US" sz="700" dirty="0">
                          <a:solidFill>
                            <a:schemeClr val="bg1"/>
                          </a:solidFill>
                          <a:effectLst/>
                        </a:rPr>
                        <a:t> CSS</a:t>
                      </a:r>
                    </a:p>
                    <a:p>
                      <a:pPr marL="342900" lvl="0" indent="-342900" algn="ctr">
                        <a:lnSpc>
                          <a:spcPct val="107000"/>
                        </a:lnSpc>
                        <a:spcAft>
                          <a:spcPts val="120"/>
                        </a:spcAft>
                        <a:buSzPts val="1000"/>
                        <a:buFont typeface="Symbol" panose="05050102010706020507" pitchFamily="18" charset="2"/>
                        <a:buChar char=""/>
                        <a:tabLst>
                          <a:tab pos="457200" algn="l"/>
                        </a:tabLst>
                      </a:pPr>
                      <a:r>
                        <a:rPr lang="en-US" sz="700" dirty="0" err="1">
                          <a:solidFill>
                            <a:schemeClr val="bg1"/>
                          </a:solidFill>
                          <a:effectLst/>
                        </a:rPr>
                        <a:t>Tập</a:t>
                      </a:r>
                      <a:r>
                        <a:rPr lang="en-US" sz="700" dirty="0">
                          <a:solidFill>
                            <a:schemeClr val="bg1"/>
                          </a:solidFill>
                          <a:effectLst/>
                        </a:rPr>
                        <a:t> </a:t>
                      </a:r>
                      <a:r>
                        <a:rPr lang="en-US" sz="700" dirty="0" err="1">
                          <a:solidFill>
                            <a:schemeClr val="bg1"/>
                          </a:solidFill>
                          <a:effectLst/>
                        </a:rPr>
                        <a:t>lệnh</a:t>
                      </a:r>
                      <a:r>
                        <a:rPr lang="en-US" sz="700" dirty="0">
                          <a:solidFill>
                            <a:schemeClr val="bg1"/>
                          </a:solidFill>
                          <a:effectLst/>
                        </a:rPr>
                        <a:t> </a:t>
                      </a:r>
                      <a:r>
                        <a:rPr lang="en-US" sz="700" dirty="0" err="1">
                          <a:solidFill>
                            <a:schemeClr val="bg1"/>
                          </a:solidFill>
                          <a:effectLst/>
                        </a:rPr>
                        <a:t>hoàn</a:t>
                      </a:r>
                      <a:r>
                        <a:rPr lang="en-US" sz="700" dirty="0">
                          <a:solidFill>
                            <a:schemeClr val="bg1"/>
                          </a:solidFill>
                          <a:effectLst/>
                        </a:rPr>
                        <a:t> </a:t>
                      </a:r>
                      <a:r>
                        <a:rPr lang="en-US" sz="700" dirty="0" err="1">
                          <a:solidFill>
                            <a:schemeClr val="bg1"/>
                          </a:solidFill>
                          <a:effectLst/>
                        </a:rPr>
                        <a:t>thành</a:t>
                      </a:r>
                      <a:r>
                        <a:rPr lang="en-US" sz="700" dirty="0">
                          <a:solidFill>
                            <a:schemeClr val="bg1"/>
                          </a:solidFill>
                          <a:effectLst/>
                        </a:rPr>
                        <a:t> </a:t>
                      </a:r>
                      <a:r>
                        <a:rPr lang="en-US" sz="700" dirty="0" err="1">
                          <a:solidFill>
                            <a:schemeClr val="bg1"/>
                          </a:solidFill>
                          <a:effectLst/>
                        </a:rPr>
                        <a:t>dòng</a:t>
                      </a:r>
                      <a:r>
                        <a:rPr lang="en-US" sz="700" dirty="0">
                          <a:solidFill>
                            <a:schemeClr val="bg1"/>
                          </a:solidFill>
                          <a:effectLst/>
                        </a:rPr>
                        <a:t> </a:t>
                      </a:r>
                      <a:r>
                        <a:rPr lang="en-US" sz="700" dirty="0" err="1">
                          <a:solidFill>
                            <a:schemeClr val="bg1"/>
                          </a:solidFill>
                          <a:effectLst/>
                        </a:rPr>
                        <a:t>lệnh</a:t>
                      </a:r>
                      <a:r>
                        <a:rPr lang="en-US" sz="700" dirty="0">
                          <a:solidFill>
                            <a:schemeClr val="bg1"/>
                          </a:solidFill>
                          <a:effectLst/>
                        </a:rPr>
                        <a:t> (</a:t>
                      </a:r>
                      <a:r>
                        <a:rPr lang="en-US" sz="700" dirty="0" err="1">
                          <a:solidFill>
                            <a:schemeClr val="bg1"/>
                          </a:solidFill>
                          <a:effectLst/>
                        </a:rPr>
                        <a:t>trong</a:t>
                      </a:r>
                      <a:r>
                        <a:rPr lang="en-US" sz="700" dirty="0">
                          <a:solidFill>
                            <a:schemeClr val="bg1"/>
                          </a:solidFill>
                          <a:effectLst/>
                        </a:rPr>
                        <a:t> </a:t>
                      </a:r>
                      <a:r>
                        <a:rPr lang="en-US" sz="700" dirty="0" err="1">
                          <a:solidFill>
                            <a:schemeClr val="bg1"/>
                          </a:solidFill>
                          <a:effectLst/>
                        </a:rPr>
                        <a:t>Contrib</a:t>
                      </a:r>
                      <a:r>
                        <a:rPr lang="en-US" sz="700" dirty="0">
                          <a:solidFill>
                            <a:schemeClr val="bg1"/>
                          </a:solidFill>
                          <a:effectLst/>
                        </a:rPr>
                        <a:t> /) </a:t>
                      </a:r>
                      <a:r>
                        <a:rPr lang="en-US" sz="700" dirty="0" err="1">
                          <a:solidFill>
                            <a:schemeClr val="bg1"/>
                          </a:solidFill>
                          <a:effectLst/>
                        </a:rPr>
                        <a:t>đã</a:t>
                      </a:r>
                      <a:r>
                        <a:rPr lang="en-US" sz="700" dirty="0">
                          <a:solidFill>
                            <a:schemeClr val="bg1"/>
                          </a:solidFill>
                          <a:effectLst/>
                        </a:rPr>
                        <a:t> </a:t>
                      </a:r>
                      <a:r>
                        <a:rPr lang="en-US" sz="700" dirty="0" err="1">
                          <a:solidFill>
                            <a:schemeClr val="bg1"/>
                          </a:solidFill>
                          <a:effectLst/>
                        </a:rPr>
                        <a:t>biết</a:t>
                      </a:r>
                      <a:r>
                        <a:rPr lang="en-US" sz="700" dirty="0">
                          <a:solidFill>
                            <a:schemeClr val="bg1"/>
                          </a:solidFill>
                          <a:effectLst/>
                        </a:rPr>
                        <a:t> </a:t>
                      </a:r>
                      <a:r>
                        <a:rPr lang="en-US" sz="700" dirty="0" err="1">
                          <a:solidFill>
                            <a:schemeClr val="bg1"/>
                          </a:solidFill>
                          <a:effectLst/>
                        </a:rPr>
                        <a:t>rằng</a:t>
                      </a:r>
                      <a:r>
                        <a:rPr lang="en-US" sz="700" dirty="0">
                          <a:solidFill>
                            <a:schemeClr val="bg1"/>
                          </a:solidFill>
                          <a:effectLst/>
                        </a:rPr>
                        <a:t> "</a:t>
                      </a:r>
                      <a:r>
                        <a:rPr lang="en-US" sz="700" dirty="0" err="1">
                          <a:solidFill>
                            <a:schemeClr val="bg1"/>
                          </a:solidFill>
                          <a:effectLst/>
                        </a:rPr>
                        <a:t>git</a:t>
                      </a:r>
                      <a:r>
                        <a:rPr lang="en-US" sz="700" dirty="0">
                          <a:solidFill>
                            <a:schemeClr val="bg1"/>
                          </a:solidFill>
                          <a:effectLst/>
                        </a:rPr>
                        <a:t> stash show" </a:t>
                      </a:r>
                      <a:r>
                        <a:rPr lang="en-US" sz="700" dirty="0" err="1">
                          <a:solidFill>
                            <a:schemeClr val="bg1"/>
                          </a:solidFill>
                          <a:effectLst/>
                        </a:rPr>
                        <a:t>nhận</a:t>
                      </a:r>
                      <a:r>
                        <a:rPr lang="en-US" sz="700" dirty="0">
                          <a:solidFill>
                            <a:schemeClr val="bg1"/>
                          </a:solidFill>
                          <a:effectLst/>
                        </a:rPr>
                        <a:t> </a:t>
                      </a:r>
                      <a:r>
                        <a:rPr lang="en-US" sz="700" dirty="0" err="1">
                          <a:solidFill>
                            <a:schemeClr val="bg1"/>
                          </a:solidFill>
                          <a:effectLst/>
                        </a:rPr>
                        <a:t>các</a:t>
                      </a:r>
                      <a:r>
                        <a:rPr lang="en-US" sz="700" dirty="0">
                          <a:solidFill>
                            <a:schemeClr val="bg1"/>
                          </a:solidFill>
                          <a:effectLst/>
                        </a:rPr>
                        <a:t> </a:t>
                      </a:r>
                      <a:r>
                        <a:rPr lang="en-US" sz="700" dirty="0" err="1">
                          <a:solidFill>
                            <a:schemeClr val="bg1"/>
                          </a:solidFill>
                          <a:effectLst/>
                        </a:rPr>
                        <a:t>tùy</a:t>
                      </a:r>
                      <a:r>
                        <a:rPr lang="en-US" sz="700" dirty="0">
                          <a:solidFill>
                            <a:schemeClr val="bg1"/>
                          </a:solidFill>
                          <a:effectLst/>
                        </a:rPr>
                        <a:t> </a:t>
                      </a:r>
                      <a:r>
                        <a:rPr lang="en-US" sz="700" dirty="0" err="1">
                          <a:solidFill>
                            <a:schemeClr val="bg1"/>
                          </a:solidFill>
                          <a:effectLst/>
                        </a:rPr>
                        <a:t>chọn</a:t>
                      </a:r>
                      <a:r>
                        <a:rPr lang="en-US" sz="700" dirty="0">
                          <a:solidFill>
                            <a:schemeClr val="bg1"/>
                          </a:solidFill>
                          <a:effectLst/>
                        </a:rPr>
                        <a:t> "</a:t>
                      </a:r>
                      <a:r>
                        <a:rPr lang="en-US" sz="700" dirty="0" err="1">
                          <a:solidFill>
                            <a:schemeClr val="bg1"/>
                          </a:solidFill>
                          <a:effectLst/>
                        </a:rPr>
                        <a:t>git</a:t>
                      </a:r>
                      <a:r>
                        <a:rPr lang="en-US" sz="700" dirty="0">
                          <a:solidFill>
                            <a:schemeClr val="bg1"/>
                          </a:solidFill>
                          <a:effectLst/>
                        </a:rPr>
                        <a:t> diff".</a:t>
                      </a:r>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extLst>
                  <a:ext uri="{0D108BD9-81ED-4DB2-BD59-A6C34878D82A}">
                    <a16:rowId xmlns:a16="http://schemas.microsoft.com/office/drawing/2014/main" val="335692274"/>
                  </a:ext>
                </a:extLst>
              </a:tr>
              <a:tr h="1044018">
                <a:tc>
                  <a:txBody>
                    <a:bodyPr/>
                    <a:lstStyle/>
                    <a:p>
                      <a:pPr algn="ctr">
                        <a:lnSpc>
                          <a:spcPct val="107000"/>
                        </a:lnSpc>
                        <a:spcAft>
                          <a:spcPts val="800"/>
                        </a:spcAft>
                      </a:pPr>
                      <a:r>
                        <a:rPr lang="en-US" sz="900" dirty="0">
                          <a:solidFill>
                            <a:srgbClr val="FFFF00"/>
                          </a:solidFill>
                          <a:effectLst/>
                        </a:rPr>
                        <a:t>2,31</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2021-03-15</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a:solidFill>
                            <a:schemeClr val="bg1"/>
                          </a:solidFill>
                          <a:effectLst/>
                        </a:rPr>
                        <a:t>2.31.1</a:t>
                      </a:r>
                      <a:endParaRPr lang="en-US" sz="9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2021-04-02</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marL="342900" lvl="0" indent="-342900" algn="ctr">
                        <a:lnSpc>
                          <a:spcPct val="107000"/>
                        </a:lnSpc>
                        <a:spcAft>
                          <a:spcPts val="120"/>
                        </a:spcAft>
                        <a:buSzPts val="1000"/>
                        <a:buFont typeface="Symbol" panose="05050102010706020507" pitchFamily="18" charset="2"/>
                        <a:buChar char=""/>
                        <a:tabLst>
                          <a:tab pos="457200" algn="l"/>
                        </a:tabLst>
                      </a:pPr>
                      <a:r>
                        <a:rPr lang="en-US" sz="700" dirty="0" err="1">
                          <a:solidFill>
                            <a:schemeClr val="bg1"/>
                          </a:solidFill>
                          <a:effectLst/>
                        </a:rPr>
                        <a:t>git</a:t>
                      </a:r>
                      <a:r>
                        <a:rPr lang="en-US" sz="700" dirty="0">
                          <a:solidFill>
                            <a:schemeClr val="bg1"/>
                          </a:solidFill>
                          <a:effectLst/>
                        </a:rPr>
                        <a:t> </a:t>
                      </a:r>
                      <a:r>
                        <a:rPr lang="en-US" sz="700" dirty="0" err="1">
                          <a:solidFill>
                            <a:schemeClr val="bg1"/>
                          </a:solidFill>
                          <a:effectLst/>
                        </a:rPr>
                        <a:t>difftoolthêm</a:t>
                      </a:r>
                      <a:r>
                        <a:rPr lang="en-US" sz="700" dirty="0">
                          <a:solidFill>
                            <a:schemeClr val="bg1"/>
                          </a:solidFill>
                          <a:effectLst/>
                        </a:rPr>
                        <a:t> --skip-</a:t>
                      </a:r>
                      <a:r>
                        <a:rPr lang="en-US" sz="700" dirty="0" err="1">
                          <a:solidFill>
                            <a:schemeClr val="bg1"/>
                          </a:solidFill>
                          <a:effectLst/>
                        </a:rPr>
                        <a:t>totùy</a:t>
                      </a:r>
                      <a:r>
                        <a:rPr lang="en-US" sz="700" dirty="0">
                          <a:solidFill>
                            <a:schemeClr val="bg1"/>
                          </a:solidFill>
                          <a:effectLst/>
                        </a:rPr>
                        <a:t> </a:t>
                      </a:r>
                      <a:r>
                        <a:rPr lang="en-US" sz="700" dirty="0" err="1">
                          <a:solidFill>
                            <a:schemeClr val="bg1"/>
                          </a:solidFill>
                          <a:effectLst/>
                        </a:rPr>
                        <a:t>chọn</a:t>
                      </a:r>
                      <a:endParaRPr lang="en-US" sz="700" dirty="0">
                        <a:solidFill>
                          <a:schemeClr val="bg1"/>
                        </a:solidFill>
                        <a:effectLst/>
                      </a:endParaRPr>
                    </a:p>
                    <a:p>
                      <a:pPr marL="342900" lvl="0" indent="-342900" algn="ctr">
                        <a:lnSpc>
                          <a:spcPct val="107000"/>
                        </a:lnSpc>
                        <a:spcAft>
                          <a:spcPts val="120"/>
                        </a:spcAft>
                        <a:buSzPts val="1000"/>
                        <a:buFont typeface="Symbol" panose="05050102010706020507" pitchFamily="18" charset="2"/>
                        <a:buChar char=""/>
                        <a:tabLst>
                          <a:tab pos="457200" algn="l"/>
                        </a:tabLst>
                      </a:pPr>
                      <a:r>
                        <a:rPr lang="en-US" sz="700" dirty="0">
                          <a:solidFill>
                            <a:schemeClr val="bg1"/>
                          </a:solidFill>
                          <a:effectLst/>
                        </a:rPr>
                        <a:t>--format </a:t>
                      </a:r>
                      <a:r>
                        <a:rPr lang="en-US" sz="700" dirty="0" err="1">
                          <a:solidFill>
                            <a:schemeClr val="bg1"/>
                          </a:solidFill>
                          <a:effectLst/>
                        </a:rPr>
                        <a:t>cải</a:t>
                      </a:r>
                      <a:r>
                        <a:rPr lang="en-US" sz="700" dirty="0">
                          <a:solidFill>
                            <a:schemeClr val="bg1"/>
                          </a:solidFill>
                          <a:effectLst/>
                        </a:rPr>
                        <a:t> </a:t>
                      </a:r>
                      <a:r>
                        <a:rPr lang="en-US" sz="700" dirty="0" err="1">
                          <a:solidFill>
                            <a:schemeClr val="bg1"/>
                          </a:solidFill>
                          <a:effectLst/>
                        </a:rPr>
                        <a:t>tiến</a:t>
                      </a:r>
                      <a:r>
                        <a:rPr lang="en-US" sz="700" dirty="0">
                          <a:solidFill>
                            <a:schemeClr val="bg1"/>
                          </a:solidFill>
                          <a:effectLst/>
                        </a:rPr>
                        <a:t> </a:t>
                      </a:r>
                      <a:r>
                        <a:rPr lang="en-US" sz="700" dirty="0" err="1">
                          <a:solidFill>
                            <a:schemeClr val="bg1"/>
                          </a:solidFill>
                          <a:effectLst/>
                        </a:rPr>
                        <a:t>để</a:t>
                      </a:r>
                      <a:r>
                        <a:rPr lang="en-US" sz="700" dirty="0">
                          <a:solidFill>
                            <a:schemeClr val="bg1"/>
                          </a:solidFill>
                          <a:effectLst/>
                        </a:rPr>
                        <a:t> </a:t>
                      </a:r>
                      <a:r>
                        <a:rPr lang="en-US" sz="700" dirty="0" err="1">
                          <a:solidFill>
                            <a:schemeClr val="bg1"/>
                          </a:solidFill>
                          <a:effectLst/>
                        </a:rPr>
                        <a:t>máy</a:t>
                      </a:r>
                      <a:r>
                        <a:rPr lang="en-US" sz="700" dirty="0">
                          <a:solidFill>
                            <a:schemeClr val="bg1"/>
                          </a:solidFill>
                          <a:effectLst/>
                        </a:rPr>
                        <a:t> </a:t>
                      </a:r>
                      <a:r>
                        <a:rPr lang="en-US" sz="700" dirty="0" err="1">
                          <a:solidFill>
                            <a:schemeClr val="bg1"/>
                          </a:solidFill>
                          <a:effectLst/>
                        </a:rPr>
                        <a:t>có</a:t>
                      </a:r>
                      <a:r>
                        <a:rPr lang="en-US" sz="700" dirty="0">
                          <a:solidFill>
                            <a:schemeClr val="bg1"/>
                          </a:solidFill>
                          <a:effectLst/>
                        </a:rPr>
                        <a:t> </a:t>
                      </a:r>
                      <a:r>
                        <a:rPr lang="en-US" sz="700" dirty="0" err="1">
                          <a:solidFill>
                            <a:schemeClr val="bg1"/>
                          </a:solidFill>
                          <a:effectLst/>
                        </a:rPr>
                        <a:t>thể</a:t>
                      </a:r>
                      <a:r>
                        <a:rPr lang="en-US" sz="700" dirty="0">
                          <a:solidFill>
                            <a:schemeClr val="bg1"/>
                          </a:solidFill>
                          <a:effectLst/>
                        </a:rPr>
                        <a:t> </a:t>
                      </a:r>
                      <a:r>
                        <a:rPr lang="en-US" sz="700" dirty="0" err="1">
                          <a:solidFill>
                            <a:schemeClr val="bg1"/>
                          </a:solidFill>
                          <a:effectLst/>
                        </a:rPr>
                        <a:t>đọc</a:t>
                      </a:r>
                      <a:r>
                        <a:rPr lang="en-US" sz="700" dirty="0">
                          <a:solidFill>
                            <a:schemeClr val="bg1"/>
                          </a:solidFill>
                          <a:effectLst/>
                        </a:rPr>
                        <a:t> </a:t>
                      </a:r>
                      <a:r>
                        <a:rPr lang="en-US" sz="700" dirty="0" err="1">
                          <a:solidFill>
                            <a:schemeClr val="bg1"/>
                          </a:solidFill>
                          <a:effectLst/>
                        </a:rPr>
                        <a:t>được</a:t>
                      </a:r>
                      <a:endParaRPr lang="en-US" sz="700" dirty="0">
                        <a:solidFill>
                          <a:schemeClr val="bg1"/>
                        </a:solidFill>
                        <a:effectLst/>
                      </a:endParaRPr>
                    </a:p>
                    <a:p>
                      <a:pPr marL="342900" lvl="0" indent="-342900" algn="ctr">
                        <a:lnSpc>
                          <a:spcPct val="107000"/>
                        </a:lnSpc>
                        <a:spcAft>
                          <a:spcPts val="120"/>
                        </a:spcAft>
                        <a:buSzPts val="1000"/>
                        <a:buFont typeface="Symbol" panose="05050102010706020507" pitchFamily="18" charset="2"/>
                        <a:buChar char=""/>
                        <a:tabLst>
                          <a:tab pos="457200" algn="l"/>
                        </a:tabLst>
                      </a:pPr>
                      <a:r>
                        <a:rPr lang="en-US" sz="700" dirty="0" err="1">
                          <a:solidFill>
                            <a:schemeClr val="bg1"/>
                          </a:solidFill>
                          <a:effectLst/>
                        </a:rPr>
                        <a:t>git</a:t>
                      </a:r>
                      <a:r>
                        <a:rPr lang="en-US" sz="700" dirty="0">
                          <a:solidFill>
                            <a:schemeClr val="bg1"/>
                          </a:solidFill>
                          <a:effectLst/>
                        </a:rPr>
                        <a:t> pull </a:t>
                      </a:r>
                      <a:r>
                        <a:rPr lang="en-US" sz="700" dirty="0" err="1">
                          <a:solidFill>
                            <a:schemeClr val="bg1"/>
                          </a:solidFill>
                          <a:effectLst/>
                        </a:rPr>
                        <a:t>cảnh</a:t>
                      </a:r>
                      <a:r>
                        <a:rPr lang="en-US" sz="700" dirty="0">
                          <a:solidFill>
                            <a:schemeClr val="bg1"/>
                          </a:solidFill>
                          <a:effectLst/>
                        </a:rPr>
                        <a:t> </a:t>
                      </a:r>
                      <a:r>
                        <a:rPr lang="en-US" sz="700" dirty="0" err="1">
                          <a:solidFill>
                            <a:schemeClr val="bg1"/>
                          </a:solidFill>
                          <a:effectLst/>
                        </a:rPr>
                        <a:t>báo</a:t>
                      </a:r>
                      <a:r>
                        <a:rPr lang="en-US" sz="700" dirty="0">
                          <a:solidFill>
                            <a:schemeClr val="bg1"/>
                          </a:solidFill>
                          <a:effectLst/>
                        </a:rPr>
                        <a:t> </a:t>
                      </a:r>
                      <a:r>
                        <a:rPr lang="en-US" sz="700" dirty="0" err="1">
                          <a:solidFill>
                            <a:schemeClr val="bg1"/>
                          </a:solidFill>
                          <a:effectLst/>
                        </a:rPr>
                        <a:t>để</a:t>
                      </a:r>
                      <a:r>
                        <a:rPr lang="en-US" sz="700" dirty="0">
                          <a:solidFill>
                            <a:schemeClr val="bg1"/>
                          </a:solidFill>
                          <a:effectLst/>
                        </a:rPr>
                        <a:t> </a:t>
                      </a:r>
                      <a:r>
                        <a:rPr lang="en-US" sz="700" dirty="0" err="1">
                          <a:solidFill>
                            <a:schemeClr val="bg1"/>
                          </a:solidFill>
                          <a:effectLst/>
                        </a:rPr>
                        <a:t>chỉ</a:t>
                      </a:r>
                      <a:r>
                        <a:rPr lang="en-US" sz="700" dirty="0">
                          <a:solidFill>
                            <a:schemeClr val="bg1"/>
                          </a:solidFill>
                          <a:effectLst/>
                        </a:rPr>
                        <a:t> </a:t>
                      </a:r>
                      <a:r>
                        <a:rPr lang="en-US" sz="700" dirty="0" err="1">
                          <a:solidFill>
                            <a:schemeClr val="bg1"/>
                          </a:solidFill>
                          <a:effectLst/>
                        </a:rPr>
                        <a:t>định</a:t>
                      </a:r>
                      <a:r>
                        <a:rPr lang="en-US" sz="700" dirty="0">
                          <a:solidFill>
                            <a:schemeClr val="bg1"/>
                          </a:solidFill>
                          <a:effectLst/>
                        </a:rPr>
                        <a:t> rebase </a:t>
                      </a:r>
                      <a:r>
                        <a:rPr lang="en-US" sz="700" dirty="0" err="1">
                          <a:solidFill>
                            <a:schemeClr val="bg1"/>
                          </a:solidFill>
                          <a:effectLst/>
                        </a:rPr>
                        <a:t>hoặc</a:t>
                      </a:r>
                      <a:r>
                        <a:rPr lang="en-US" sz="700" dirty="0">
                          <a:solidFill>
                            <a:schemeClr val="bg1"/>
                          </a:solidFill>
                          <a:effectLst/>
                        </a:rPr>
                        <a:t> </a:t>
                      </a:r>
                      <a:r>
                        <a:rPr lang="en-US" sz="700" dirty="0" err="1">
                          <a:solidFill>
                            <a:schemeClr val="bg1"/>
                          </a:solidFill>
                          <a:effectLst/>
                        </a:rPr>
                        <a:t>hợp</a:t>
                      </a:r>
                      <a:r>
                        <a:rPr lang="en-US" sz="700" dirty="0">
                          <a:solidFill>
                            <a:schemeClr val="bg1"/>
                          </a:solidFill>
                          <a:effectLst/>
                        </a:rPr>
                        <a:t> </a:t>
                      </a:r>
                      <a:r>
                        <a:rPr lang="en-US" sz="700" dirty="0" err="1">
                          <a:solidFill>
                            <a:schemeClr val="bg1"/>
                          </a:solidFill>
                          <a:effectLst/>
                        </a:rPr>
                        <a:t>nhất</a:t>
                      </a:r>
                      <a:endParaRPr lang="en-US" sz="7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extLst>
                  <a:ext uri="{0D108BD9-81ED-4DB2-BD59-A6C34878D82A}">
                    <a16:rowId xmlns:a16="http://schemas.microsoft.com/office/drawing/2014/main" val="3812424039"/>
                  </a:ext>
                </a:extLst>
              </a:tr>
              <a:tr h="482551">
                <a:tc>
                  <a:txBody>
                    <a:bodyPr/>
                    <a:lstStyle/>
                    <a:p>
                      <a:pPr algn="ctr">
                        <a:lnSpc>
                          <a:spcPct val="107000"/>
                        </a:lnSpc>
                        <a:spcAft>
                          <a:spcPts val="800"/>
                        </a:spcAft>
                      </a:pPr>
                      <a:r>
                        <a:rPr lang="en-US" sz="900" dirty="0">
                          <a:solidFill>
                            <a:srgbClr val="FFFF00"/>
                          </a:solidFill>
                          <a:effectLst/>
                        </a:rPr>
                        <a:t>2,32</a:t>
                      </a:r>
                      <a:endParaRPr lang="en-US" sz="9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2021-06-06</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900">
                        <a:solidFill>
                          <a:schemeClr val="bg1"/>
                        </a:solidFill>
                        <a:effectLst/>
                        <a:latin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900" dirty="0">
                        <a:solidFill>
                          <a:schemeClr val="bg1"/>
                        </a:solidFill>
                        <a:effectLst/>
                        <a:latin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200" dirty="0">
                        <a:solidFill>
                          <a:schemeClr val="bg1"/>
                        </a:solidFill>
                        <a:effectLst/>
                        <a:latin typeface="Calibri" panose="020F0502020204030204" pitchFamily="34" charset="0"/>
                        <a:cs typeface="Times New Roman" panose="02020603050405020304" pitchFamily="18" charset="0"/>
                      </a:endParaRPr>
                    </a:p>
                  </a:txBody>
                  <a:tcPr marL="9288" marR="9288" marT="4644" marB="4644" anchor="ctr"/>
                </a:tc>
                <a:extLst>
                  <a:ext uri="{0D108BD9-81ED-4DB2-BD59-A6C34878D82A}">
                    <a16:rowId xmlns:a16="http://schemas.microsoft.com/office/drawing/2014/main" val="1268732412"/>
                  </a:ext>
                </a:extLst>
              </a:tr>
              <a:tr h="463824">
                <a:tc>
                  <a:txBody>
                    <a:bodyPr/>
                    <a:lstStyle/>
                    <a:p>
                      <a:pPr algn="ctr">
                        <a:lnSpc>
                          <a:spcPct val="107000"/>
                        </a:lnSpc>
                        <a:spcAft>
                          <a:spcPts val="800"/>
                        </a:spcAft>
                      </a:pPr>
                      <a:r>
                        <a:rPr lang="en-US" sz="900" dirty="0">
                          <a:solidFill>
                            <a:srgbClr val="92D050"/>
                          </a:solidFill>
                          <a:effectLst/>
                        </a:rPr>
                        <a:t>2,33</a:t>
                      </a:r>
                      <a:endParaRPr lang="en-US" sz="9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gn="ctr">
                        <a:lnSpc>
                          <a:spcPct val="107000"/>
                        </a:lnSpc>
                        <a:spcAft>
                          <a:spcPts val="800"/>
                        </a:spcAft>
                      </a:pPr>
                      <a:r>
                        <a:rPr lang="en-US" sz="900" dirty="0">
                          <a:solidFill>
                            <a:schemeClr val="bg1"/>
                          </a:solidFill>
                          <a:effectLst/>
                        </a:rPr>
                        <a:t>2021-08-16</a:t>
                      </a:r>
                      <a:endPar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900" dirty="0">
                        <a:solidFill>
                          <a:schemeClr val="bg1"/>
                        </a:solidFill>
                        <a:effectLst/>
                        <a:latin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900" dirty="0">
                        <a:solidFill>
                          <a:schemeClr val="bg1"/>
                        </a:solidFill>
                        <a:effectLst/>
                        <a:latin typeface="Calibri" panose="020F0502020204030204" pitchFamily="34" charset="0"/>
                        <a:cs typeface="Times New Roman" panose="02020603050405020304" pitchFamily="18" charset="0"/>
                      </a:endParaRPr>
                    </a:p>
                  </a:txBody>
                  <a:tcPr marL="9288" marR="9288" marT="4644" marB="4644" anchor="ctr"/>
                </a:tc>
                <a:tc>
                  <a:txBody>
                    <a:bodyPr/>
                    <a:lstStyle/>
                    <a:p>
                      <a:pPr>
                        <a:lnSpc>
                          <a:spcPct val="107000"/>
                        </a:lnSpc>
                      </a:pPr>
                      <a:endParaRPr lang="en-US" sz="200" dirty="0">
                        <a:solidFill>
                          <a:schemeClr val="bg1"/>
                        </a:solidFill>
                        <a:effectLst/>
                        <a:latin typeface="Calibri" panose="020F0502020204030204" pitchFamily="34" charset="0"/>
                        <a:cs typeface="Times New Roman" panose="02020603050405020304" pitchFamily="18" charset="0"/>
                      </a:endParaRPr>
                    </a:p>
                  </a:txBody>
                  <a:tcPr marL="1451" marR="1451" marT="1451" marB="1451" anchor="ctr"/>
                </a:tc>
                <a:extLst>
                  <a:ext uri="{0D108BD9-81ED-4DB2-BD59-A6C34878D82A}">
                    <a16:rowId xmlns:a16="http://schemas.microsoft.com/office/drawing/2014/main" val="2166763920"/>
                  </a:ext>
                </a:extLst>
              </a:tr>
              <a:tr h="492692">
                <a:tc gridSpan="5">
                  <a:txBody>
                    <a:bodyPr/>
                    <a:lstStyle/>
                    <a:p>
                      <a:pPr marL="0" marR="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200" dirty="0">
                          <a:solidFill>
                            <a:schemeClr val="bg1"/>
                          </a:solidFill>
                          <a:effectLst/>
                        </a:rPr>
                        <a:t> </a:t>
                      </a:r>
                      <a:r>
                        <a:rPr lang="en-US" sz="200" dirty="0" smtClean="0">
                          <a:solidFill>
                            <a:schemeClr val="bg1"/>
                          </a:solidFill>
                          <a:effectLst/>
                        </a:rPr>
                        <a:t>   </a:t>
                      </a:r>
                      <a:r>
                        <a:rPr lang="en-US" sz="1400" dirty="0" err="1" smtClean="0">
                          <a:solidFill>
                            <a:schemeClr val="bg1"/>
                          </a:solidFill>
                          <a:effectLst/>
                        </a:rPr>
                        <a:t>chú</a:t>
                      </a:r>
                      <a:r>
                        <a:rPr lang="en-US" sz="1400" baseline="0" dirty="0" smtClean="0">
                          <a:solidFill>
                            <a:schemeClr val="bg1"/>
                          </a:solidFill>
                          <a:effectLst/>
                        </a:rPr>
                        <a:t> </a:t>
                      </a:r>
                      <a:r>
                        <a:rPr lang="en-US" sz="1400" baseline="0" dirty="0" err="1" smtClean="0">
                          <a:solidFill>
                            <a:schemeClr val="bg1"/>
                          </a:solidFill>
                          <a:effectLst/>
                        </a:rPr>
                        <a:t>thích</a:t>
                      </a:r>
                      <a:r>
                        <a:rPr lang="en-US" sz="1400" baseline="0" dirty="0" smtClean="0">
                          <a:solidFill>
                            <a:schemeClr val="bg1"/>
                          </a:solidFill>
                          <a:effectLst/>
                        </a:rPr>
                        <a:t>:</a:t>
                      </a:r>
                      <a:endParaRPr lang="en-US"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288" marR="9288" marT="4644" marB="4644"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15552987"/>
                  </a:ext>
                </a:extLst>
              </a:tr>
            </a:tbl>
          </a:graphicData>
        </a:graphic>
      </p:graphicFrame>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602" y="4599500"/>
            <a:ext cx="5943600" cy="16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11356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0"/>
          <p:cNvSpPr txBox="1">
            <a:spLocks noGrp="1"/>
          </p:cNvSpPr>
          <p:nvPr>
            <p:ph type="title"/>
          </p:nvPr>
        </p:nvSpPr>
        <p:spPr>
          <a:xfrm>
            <a:off x="1426148" y="1945819"/>
            <a:ext cx="255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sp>
        <p:nvSpPr>
          <p:cNvPr id="479" name="Google Shape;479;p50"/>
          <p:cNvSpPr txBox="1">
            <a:spLocks noGrp="1"/>
          </p:cNvSpPr>
          <p:nvPr>
            <p:ph type="body" idx="1"/>
          </p:nvPr>
        </p:nvSpPr>
        <p:spPr>
          <a:xfrm>
            <a:off x="5114576" y="1283743"/>
            <a:ext cx="2655000" cy="2129100"/>
          </a:xfrm>
          <a:prstGeom prst="rect">
            <a:avLst/>
          </a:prstGeom>
        </p:spPr>
        <p:txBody>
          <a:bodyPr spcFirstLastPara="1" wrap="square" lIns="91425" tIns="91425" rIns="91425" bIns="91425" anchor="t" anchorCtr="0">
            <a:noAutofit/>
          </a:bodyPr>
          <a:lstStyle/>
          <a:p>
            <a:pPr marL="0" lvl="0" indent="0">
              <a:buNone/>
            </a:pPr>
            <a:r>
              <a:rPr lang="en-US" sz="2800" dirty="0" err="1">
                <a:latin typeface="Raleway" panose="020B0604020202020204" charset="0"/>
              </a:rPr>
              <a:t>Tính</a:t>
            </a:r>
            <a:r>
              <a:rPr lang="en-US" sz="2800" dirty="0">
                <a:latin typeface="Raleway" panose="020B0604020202020204" charset="0"/>
              </a:rPr>
              <a:t> </a:t>
            </a:r>
            <a:r>
              <a:rPr lang="en-US" sz="2800" dirty="0" err="1">
                <a:latin typeface="Raleway" panose="020B0604020202020204" charset="0"/>
              </a:rPr>
              <a:t>năng,đặc</a:t>
            </a:r>
            <a:r>
              <a:rPr lang="en-US" sz="2800" dirty="0">
                <a:latin typeface="Raleway" panose="020B0604020202020204" charset="0"/>
              </a:rPr>
              <a:t> </a:t>
            </a:r>
            <a:r>
              <a:rPr lang="en-US" sz="2800" dirty="0" err="1">
                <a:latin typeface="Raleway" panose="020B0604020202020204" charset="0"/>
              </a:rPr>
              <a:t>điểm</a:t>
            </a:r>
            <a:r>
              <a:rPr lang="en-US" sz="2800" dirty="0">
                <a:latin typeface="Raleway" panose="020B0604020202020204" charset="0"/>
              </a:rPr>
              <a:t>, </a:t>
            </a:r>
            <a:r>
              <a:rPr lang="en-US" sz="2800" dirty="0" err="1">
                <a:latin typeface="Raleway" panose="020B0604020202020204" charset="0"/>
              </a:rPr>
              <a:t>cấu</a:t>
            </a:r>
            <a:r>
              <a:rPr lang="en-US" sz="2800" dirty="0">
                <a:latin typeface="Raleway" panose="020B0604020202020204" charset="0"/>
              </a:rPr>
              <a:t> </a:t>
            </a:r>
            <a:r>
              <a:rPr lang="en-US" sz="2800" dirty="0" err="1" smtClean="0">
                <a:latin typeface="Raleway" panose="020B0604020202020204" charset="0"/>
              </a:rPr>
              <a:t>trúc</a:t>
            </a:r>
            <a:r>
              <a:rPr lang="en-US" sz="2800" dirty="0" smtClean="0">
                <a:latin typeface="Raleway" panose="020B0604020202020204" charset="0"/>
              </a:rPr>
              <a:t> </a:t>
            </a:r>
            <a:r>
              <a:rPr lang="en-US" sz="2800" dirty="0" err="1" smtClean="0">
                <a:latin typeface="Raleway" panose="020B0604020202020204" charset="0"/>
              </a:rPr>
              <a:t>của</a:t>
            </a:r>
            <a:r>
              <a:rPr lang="en-US" sz="2800" dirty="0" smtClean="0">
                <a:latin typeface="Raleway" panose="020B0604020202020204" charset="0"/>
              </a:rPr>
              <a:t> </a:t>
            </a:r>
            <a:r>
              <a:rPr lang="en-US" sz="2800" dirty="0" err="1" smtClean="0">
                <a:latin typeface="Raleway" panose="020B0604020202020204" charset="0"/>
              </a:rPr>
              <a:t>phần</a:t>
            </a:r>
            <a:r>
              <a:rPr lang="en-US" sz="2800" dirty="0" smtClean="0">
                <a:latin typeface="Raleway" panose="020B0604020202020204" charset="0"/>
              </a:rPr>
              <a:t> </a:t>
            </a:r>
            <a:r>
              <a:rPr lang="en-US" sz="2800" dirty="0" err="1" smtClean="0">
                <a:latin typeface="Raleway" panose="020B0604020202020204" charset="0"/>
              </a:rPr>
              <a:t>mềm</a:t>
            </a:r>
            <a:endParaRPr lang="en-US" sz="2800" dirty="0" smtClean="0">
              <a:latin typeface="Raleway" panose="020B0604020202020204" charset="0"/>
            </a:endParaRPr>
          </a:p>
          <a:p>
            <a:pPr marL="0" lvl="0" indent="0" algn="r">
              <a:buNone/>
            </a:pPr>
            <a:endParaRPr lang="en-US" dirty="0"/>
          </a:p>
        </p:txBody>
      </p:sp>
    </p:spTree>
  </p:cSld>
  <p:clrMapOvr>
    <a:masterClrMapping/>
  </p:clrMapOvr>
  <p:transition>
    <p:circl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3"/>
        <p:cNvGrpSpPr/>
        <p:nvPr/>
      </p:nvGrpSpPr>
      <p:grpSpPr>
        <a:xfrm>
          <a:off x="0" y="0"/>
          <a:ext cx="0" cy="0"/>
          <a:chOff x="0" y="0"/>
          <a:chExt cx="0" cy="0"/>
        </a:xfrm>
      </p:grpSpPr>
      <p:sp>
        <p:nvSpPr>
          <p:cNvPr id="484" name="Google Shape;484;p51"/>
          <p:cNvSpPr txBox="1">
            <a:spLocks noGrp="1"/>
          </p:cNvSpPr>
          <p:nvPr>
            <p:ph type="title"/>
          </p:nvPr>
        </p:nvSpPr>
        <p:spPr>
          <a:xfrm>
            <a:off x="321561" y="861088"/>
            <a:ext cx="4991700" cy="11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smtClean="0"/>
              <a:t>1. </a:t>
            </a:r>
            <a:r>
              <a:rPr lang="en-US" sz="2800" dirty="0" err="1" smtClean="0"/>
              <a:t>Tính</a:t>
            </a:r>
            <a:r>
              <a:rPr lang="en-US" sz="2800" dirty="0" smtClean="0"/>
              <a:t> </a:t>
            </a:r>
            <a:r>
              <a:rPr lang="en-US" sz="2800" dirty="0" err="1" smtClean="0"/>
              <a:t>năng</a:t>
            </a:r>
            <a:r>
              <a:rPr lang="en-US" sz="2800" dirty="0" smtClean="0"/>
              <a:t> </a:t>
            </a:r>
            <a:r>
              <a:rPr lang="en-US" sz="2800" dirty="0" err="1" smtClean="0"/>
              <a:t>của</a:t>
            </a:r>
            <a:r>
              <a:rPr lang="en-US" sz="2800" dirty="0" smtClean="0"/>
              <a:t> </a:t>
            </a:r>
            <a:r>
              <a:rPr lang="en-US" sz="2800" dirty="0" err="1" smtClean="0"/>
              <a:t>phần</a:t>
            </a:r>
            <a:r>
              <a:rPr lang="en-US" sz="2800" dirty="0" smtClean="0"/>
              <a:t> </a:t>
            </a:r>
            <a:r>
              <a:rPr lang="en-US" sz="2800" dirty="0" err="1" smtClean="0"/>
              <a:t>mềm</a:t>
            </a:r>
            <a:endParaRPr sz="2800"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1"/>
          <p:cNvSpPr txBox="1">
            <a:spLocks noGrp="1"/>
          </p:cNvSpPr>
          <p:nvPr>
            <p:ph type="title"/>
          </p:nvPr>
        </p:nvSpPr>
        <p:spPr>
          <a:xfrm>
            <a:off x="243992" y="903234"/>
            <a:ext cx="3853446" cy="1202400"/>
          </a:xfrm>
          <a:prstGeom prst="rect">
            <a:avLst/>
          </a:prstGeom>
        </p:spPr>
        <p:txBody>
          <a:bodyPr spcFirstLastPara="1" wrap="square" lIns="91425" tIns="91425" rIns="91425" bIns="91425" anchor="t" anchorCtr="0">
            <a:noAutofit/>
          </a:bodyPr>
          <a:lstStyle/>
          <a:p>
            <a:pPr algn="r"/>
            <a:r>
              <a:rPr lang="en-US" b="1" dirty="0" err="1"/>
              <a:t>Kéo</a:t>
            </a:r>
            <a:r>
              <a:rPr lang="en-US" b="1" dirty="0"/>
              <a:t> </a:t>
            </a:r>
            <a:r>
              <a:rPr lang="en-US" b="1" dirty="0" err="1"/>
              <a:t>và</a:t>
            </a:r>
            <a:r>
              <a:rPr lang="en-US" b="1" dirty="0"/>
              <a:t> </a:t>
            </a:r>
            <a:r>
              <a:rPr lang="en-US" b="1" dirty="0" err="1"/>
              <a:t>thả</a:t>
            </a:r>
            <a:r>
              <a:rPr lang="en-US" b="1" dirty="0"/>
              <a:t> code </a:t>
            </a:r>
            <a:r>
              <a:rPr lang="en-US" b="1" dirty="0" err="1"/>
              <a:t>với</a:t>
            </a:r>
            <a:r>
              <a:rPr lang="en-US" b="1" dirty="0"/>
              <a:t> </a:t>
            </a:r>
            <a:r>
              <a:rPr lang="en-US" b="1" dirty="0" err="1" smtClean="0"/>
              <a:t>Git</a:t>
            </a:r>
            <a:endParaRPr lang="en-US" b="1" dirty="0"/>
          </a:p>
        </p:txBody>
      </p:sp>
      <p:sp>
        <p:nvSpPr>
          <p:cNvPr id="587" name="Google Shape;587;p61"/>
          <p:cNvSpPr txBox="1">
            <a:spLocks noGrp="1"/>
          </p:cNvSpPr>
          <p:nvPr>
            <p:ph type="subTitle" idx="1"/>
          </p:nvPr>
        </p:nvSpPr>
        <p:spPr>
          <a:xfrm>
            <a:off x="544934" y="2661282"/>
            <a:ext cx="4964616" cy="1910718"/>
          </a:xfrm>
          <a:prstGeom prst="rect">
            <a:avLst/>
          </a:prstGeom>
        </p:spPr>
        <p:txBody>
          <a:bodyPr spcFirstLastPara="1" wrap="square" lIns="91425" tIns="91425" rIns="91425" bIns="91425" anchor="t" anchorCtr="0">
            <a:noAutofit/>
          </a:bodyPr>
          <a:lstStyle/>
          <a:p>
            <a:pPr marL="0" indent="0"/>
            <a:r>
              <a:rPr lang="en-US" dirty="0" smtClean="0"/>
              <a:t>Gist </a:t>
            </a:r>
            <a:r>
              <a:rPr lang="en-US" dirty="0" err="1"/>
              <a:t>là</a:t>
            </a:r>
            <a:r>
              <a:rPr lang="en-US" dirty="0"/>
              <a:t> 1 </a:t>
            </a:r>
            <a:r>
              <a:rPr lang="en-US" dirty="0" err="1"/>
              <a:t>phần</a:t>
            </a:r>
            <a:r>
              <a:rPr lang="en-US" dirty="0"/>
              <a:t> </a:t>
            </a:r>
            <a:r>
              <a:rPr lang="en-US" dirty="0" err="1"/>
              <a:t>riêng</a:t>
            </a:r>
            <a:r>
              <a:rPr lang="en-US" dirty="0"/>
              <a:t> </a:t>
            </a:r>
            <a:r>
              <a:rPr lang="en-US" dirty="0" err="1"/>
              <a:t>biệt</a:t>
            </a:r>
            <a:r>
              <a:rPr lang="en-US" dirty="0"/>
              <a:t> </a:t>
            </a:r>
            <a:r>
              <a:rPr lang="en-US" dirty="0" err="1"/>
              <a:t>của</a:t>
            </a:r>
            <a:r>
              <a:rPr lang="en-US" dirty="0"/>
              <a:t> </a:t>
            </a:r>
            <a:r>
              <a:rPr lang="en-US" dirty="0" err="1"/>
              <a:t>Github</a:t>
            </a:r>
            <a:r>
              <a:rPr lang="en-US" dirty="0"/>
              <a:t>, </a:t>
            </a:r>
            <a:r>
              <a:rPr lang="en-US" dirty="0" err="1"/>
              <a:t>cho</a:t>
            </a:r>
            <a:r>
              <a:rPr lang="en-US" dirty="0"/>
              <a:t> </a:t>
            </a:r>
            <a:r>
              <a:rPr lang="en-US" dirty="0" err="1"/>
              <a:t>phép</a:t>
            </a:r>
            <a:r>
              <a:rPr lang="en-US" dirty="0"/>
              <a:t> </a:t>
            </a:r>
            <a:r>
              <a:rPr lang="en-US" dirty="0" err="1"/>
              <a:t>lưu</a:t>
            </a:r>
            <a:r>
              <a:rPr lang="en-US" dirty="0"/>
              <a:t> </a:t>
            </a:r>
            <a:r>
              <a:rPr lang="en-US" dirty="0" err="1"/>
              <a:t>trữ</a:t>
            </a:r>
            <a:r>
              <a:rPr lang="en-US" dirty="0"/>
              <a:t> </a:t>
            </a:r>
            <a:r>
              <a:rPr lang="en-US" dirty="0" err="1"/>
              <a:t>các</a:t>
            </a:r>
            <a:r>
              <a:rPr lang="en-US" dirty="0"/>
              <a:t> </a:t>
            </a:r>
            <a:r>
              <a:rPr lang="en-US" dirty="0" err="1"/>
              <a:t>đoạn</a:t>
            </a:r>
            <a:r>
              <a:rPr lang="en-US" dirty="0"/>
              <a:t> code. </a:t>
            </a:r>
            <a:r>
              <a:rPr lang="en-US" dirty="0" err="1"/>
              <a:t>Cũng</a:t>
            </a:r>
            <a:r>
              <a:rPr lang="en-US" dirty="0"/>
              <a:t> </a:t>
            </a:r>
            <a:r>
              <a:rPr lang="en-US" dirty="0" err="1"/>
              <a:t>có</a:t>
            </a:r>
            <a:r>
              <a:rPr lang="en-US" dirty="0"/>
              <a:t> </a:t>
            </a:r>
            <a:r>
              <a:rPr lang="en-US" dirty="0" err="1"/>
              <a:t>thể</a:t>
            </a:r>
            <a:r>
              <a:rPr lang="en-US" dirty="0"/>
              <a:t> </a:t>
            </a:r>
            <a:r>
              <a:rPr lang="en-US" dirty="0" err="1"/>
              <a:t>duyệt</a:t>
            </a:r>
            <a:r>
              <a:rPr lang="en-US" dirty="0"/>
              <a:t> </a:t>
            </a:r>
            <a:r>
              <a:rPr lang="en-US" dirty="0" err="1"/>
              <a:t>và</a:t>
            </a:r>
            <a:r>
              <a:rPr lang="en-US" dirty="0"/>
              <a:t> </a:t>
            </a:r>
            <a:r>
              <a:rPr lang="en-US" dirty="0" err="1"/>
              <a:t>tìm</a:t>
            </a:r>
            <a:r>
              <a:rPr lang="en-US" dirty="0"/>
              <a:t> </a:t>
            </a:r>
            <a:r>
              <a:rPr lang="en-US" dirty="0" err="1"/>
              <a:t>một</a:t>
            </a:r>
            <a:r>
              <a:rPr lang="en-US" dirty="0"/>
              <a:t> </a:t>
            </a:r>
            <a:r>
              <a:rPr lang="en-US" dirty="0" err="1"/>
              <a:t>số</a:t>
            </a:r>
            <a:r>
              <a:rPr lang="en-US" dirty="0"/>
              <a:t> </a:t>
            </a:r>
            <a:r>
              <a:rPr lang="en-US" dirty="0" err="1"/>
              <a:t>lượng</a:t>
            </a:r>
            <a:r>
              <a:rPr lang="en-US" dirty="0"/>
              <a:t> </a:t>
            </a:r>
            <a:r>
              <a:rPr lang="en-US" dirty="0" err="1"/>
              <a:t>lớn</a:t>
            </a:r>
            <a:r>
              <a:rPr lang="en-US" dirty="0"/>
              <a:t> </a:t>
            </a:r>
            <a:r>
              <a:rPr lang="en-US" dirty="0" err="1"/>
              <a:t>các</a:t>
            </a:r>
            <a:r>
              <a:rPr lang="en-US" dirty="0"/>
              <a:t> </a:t>
            </a:r>
            <a:r>
              <a:rPr lang="en-US" dirty="0" err="1"/>
              <a:t>đoạn</a:t>
            </a:r>
            <a:r>
              <a:rPr lang="en-US" dirty="0"/>
              <a:t> </a:t>
            </a:r>
            <a:r>
              <a:rPr lang="en-US" dirty="0" err="1"/>
              <a:t>mã</a:t>
            </a:r>
            <a:r>
              <a:rPr lang="en-US" dirty="0"/>
              <a:t> </a:t>
            </a:r>
            <a:r>
              <a:rPr lang="en-US" dirty="0" err="1"/>
              <a:t>của</a:t>
            </a:r>
            <a:r>
              <a:rPr lang="en-US" dirty="0"/>
              <a:t> </a:t>
            </a:r>
            <a:r>
              <a:rPr lang="en-US" dirty="0" err="1"/>
              <a:t>nhiều</a:t>
            </a:r>
            <a:r>
              <a:rPr lang="en-US" dirty="0"/>
              <a:t> </a:t>
            </a:r>
            <a:r>
              <a:rPr lang="en-US" dirty="0" err="1"/>
              <a:t>ngôn</a:t>
            </a:r>
            <a:r>
              <a:rPr lang="en-US" dirty="0"/>
              <a:t> </a:t>
            </a:r>
            <a:r>
              <a:rPr lang="en-US" dirty="0" err="1"/>
              <a:t>ngữ</a:t>
            </a:r>
            <a:r>
              <a:rPr lang="en-US" dirty="0"/>
              <a:t> </a:t>
            </a:r>
            <a:r>
              <a:rPr lang="en-US" dirty="0" err="1"/>
              <a:t>khác</a:t>
            </a:r>
            <a:r>
              <a:rPr lang="en-US" dirty="0"/>
              <a:t> </a:t>
            </a:r>
            <a:r>
              <a:rPr lang="en-US" dirty="0" err="1"/>
              <a:t>nhau</a:t>
            </a:r>
            <a:r>
              <a:rPr lang="en-US" dirty="0"/>
              <a:t>. </a:t>
            </a:r>
            <a:r>
              <a:rPr lang="en-US" dirty="0" err="1" smtClean="0"/>
              <a:t>Cách</a:t>
            </a:r>
            <a:r>
              <a:rPr lang="en-US" dirty="0" smtClean="0"/>
              <a:t> </a:t>
            </a:r>
            <a:r>
              <a:rPr lang="en-US" dirty="0" err="1"/>
              <a:t>có</a:t>
            </a:r>
            <a:r>
              <a:rPr lang="en-US" dirty="0"/>
              <a:t> </a:t>
            </a:r>
            <a:r>
              <a:rPr lang="en-US" dirty="0" err="1"/>
              <a:t>thể</a:t>
            </a:r>
            <a:r>
              <a:rPr lang="en-US" dirty="0"/>
              <a:t> </a:t>
            </a:r>
            <a:r>
              <a:rPr lang="en-US" dirty="0" err="1"/>
              <a:t>thêm</a:t>
            </a:r>
            <a:r>
              <a:rPr lang="en-US" dirty="0"/>
              <a:t> code </a:t>
            </a:r>
            <a:r>
              <a:rPr lang="en-US" dirty="0" err="1"/>
              <a:t>trực</a:t>
            </a:r>
            <a:r>
              <a:rPr lang="en-US" dirty="0"/>
              <a:t> </a:t>
            </a:r>
            <a:r>
              <a:rPr lang="en-US" dirty="0" err="1"/>
              <a:t>tiếp</a:t>
            </a:r>
            <a:r>
              <a:rPr lang="en-US" dirty="0"/>
              <a:t> </a:t>
            </a:r>
            <a:r>
              <a:rPr lang="en-US" dirty="0" err="1"/>
              <a:t>từ</a:t>
            </a:r>
            <a:r>
              <a:rPr lang="en-US" dirty="0"/>
              <a:t> </a:t>
            </a:r>
            <a:r>
              <a:rPr lang="en-US" dirty="0" err="1"/>
              <a:t>các</a:t>
            </a:r>
            <a:r>
              <a:rPr lang="en-US" dirty="0"/>
              <a:t> </a:t>
            </a:r>
            <a:r>
              <a:rPr lang="en-US" dirty="0" err="1"/>
              <a:t>tệp</a:t>
            </a:r>
            <a:r>
              <a:rPr lang="en-US" dirty="0"/>
              <a:t> tin </a:t>
            </a:r>
            <a:r>
              <a:rPr lang="en-US" dirty="0" err="1"/>
              <a:t>trong</a:t>
            </a:r>
            <a:r>
              <a:rPr lang="en-US" dirty="0"/>
              <a:t> </a:t>
            </a:r>
            <a:r>
              <a:rPr lang="en-US" dirty="0" err="1"/>
              <a:t>máy</a:t>
            </a:r>
            <a:r>
              <a:rPr lang="en-US" dirty="0"/>
              <a:t> </a:t>
            </a:r>
            <a:r>
              <a:rPr lang="en-US" dirty="0" err="1"/>
              <a:t>tính</a:t>
            </a:r>
            <a:r>
              <a:rPr lang="en-US" dirty="0"/>
              <a:t> </a:t>
            </a:r>
            <a:r>
              <a:rPr lang="en-US" dirty="0" err="1"/>
              <a:t>của</a:t>
            </a:r>
            <a:r>
              <a:rPr lang="en-US" dirty="0"/>
              <a:t> </a:t>
            </a:r>
            <a:r>
              <a:rPr lang="en-US" dirty="0" err="1"/>
              <a:t>mình</a:t>
            </a:r>
            <a:r>
              <a:rPr lang="en-US" dirty="0"/>
              <a:t> .</a:t>
            </a:r>
            <a:r>
              <a:rPr lang="en-US" dirty="0" err="1"/>
              <a:t>Chỉ</a:t>
            </a:r>
            <a:r>
              <a:rPr lang="en-US" dirty="0"/>
              <a:t> </a:t>
            </a:r>
            <a:r>
              <a:rPr lang="en-US" dirty="0" err="1"/>
              <a:t>cần</a:t>
            </a:r>
            <a:r>
              <a:rPr lang="en-US" dirty="0"/>
              <a:t> </a:t>
            </a:r>
            <a:r>
              <a:rPr lang="en-US" dirty="0" err="1"/>
              <a:t>kéo</a:t>
            </a:r>
            <a:r>
              <a:rPr lang="en-US" dirty="0"/>
              <a:t> </a:t>
            </a:r>
            <a:r>
              <a:rPr lang="en-US" dirty="0" err="1"/>
              <a:t>và</a:t>
            </a:r>
            <a:r>
              <a:rPr lang="en-US" dirty="0"/>
              <a:t> </a:t>
            </a:r>
            <a:r>
              <a:rPr lang="en-US" dirty="0" err="1"/>
              <a:t>thả</a:t>
            </a:r>
            <a:r>
              <a:rPr lang="en-US" dirty="0"/>
              <a:t> </a:t>
            </a:r>
            <a:r>
              <a:rPr lang="en-US" dirty="0" err="1"/>
              <a:t>các</a:t>
            </a:r>
            <a:r>
              <a:rPr lang="en-US" dirty="0"/>
              <a:t> </a:t>
            </a:r>
            <a:r>
              <a:rPr lang="en-US" dirty="0" err="1"/>
              <a:t>tệp</a:t>
            </a:r>
            <a:r>
              <a:rPr lang="en-US" dirty="0"/>
              <a:t> </a:t>
            </a:r>
            <a:r>
              <a:rPr lang="en-US" dirty="0" err="1"/>
              <a:t>từ</a:t>
            </a:r>
            <a:r>
              <a:rPr lang="en-US" dirty="0"/>
              <a:t> </a:t>
            </a:r>
            <a:r>
              <a:rPr lang="en-US" dirty="0" err="1"/>
              <a:t>máy</a:t>
            </a:r>
            <a:r>
              <a:rPr lang="en-US" dirty="0"/>
              <a:t> </a:t>
            </a:r>
            <a:r>
              <a:rPr lang="en-US" dirty="0" err="1"/>
              <a:t>tính</a:t>
            </a:r>
            <a:r>
              <a:rPr lang="en-US" dirty="0"/>
              <a:t> </a:t>
            </a:r>
            <a:r>
              <a:rPr lang="en-US" dirty="0" err="1"/>
              <a:t>vào</a:t>
            </a:r>
            <a:r>
              <a:rPr lang="en-US" dirty="0"/>
              <a:t> Gist, </a:t>
            </a:r>
            <a:r>
              <a:rPr lang="en-US" dirty="0" err="1"/>
              <a:t>các</a:t>
            </a:r>
            <a:r>
              <a:rPr lang="en-US" dirty="0"/>
              <a:t> </a:t>
            </a:r>
            <a:r>
              <a:rPr lang="en-US" dirty="0" err="1"/>
              <a:t>đoạn</a:t>
            </a:r>
            <a:r>
              <a:rPr lang="en-US" dirty="0"/>
              <a:t> code </a:t>
            </a:r>
            <a:r>
              <a:rPr lang="en-US" dirty="0" err="1"/>
              <a:t>trong</a:t>
            </a:r>
            <a:r>
              <a:rPr lang="en-US" dirty="0"/>
              <a:t> </a:t>
            </a:r>
            <a:r>
              <a:rPr lang="en-US" dirty="0" err="1"/>
              <a:t>các</a:t>
            </a:r>
            <a:r>
              <a:rPr lang="en-US" dirty="0"/>
              <a:t> </a:t>
            </a:r>
            <a:r>
              <a:rPr lang="en-US" dirty="0" err="1"/>
              <a:t>tệp</a:t>
            </a:r>
            <a:r>
              <a:rPr lang="en-US" dirty="0"/>
              <a:t> </a:t>
            </a:r>
            <a:r>
              <a:rPr lang="en-US" dirty="0" err="1"/>
              <a:t>sẽ</a:t>
            </a:r>
            <a:r>
              <a:rPr lang="en-US" dirty="0"/>
              <a:t> </a:t>
            </a:r>
            <a:r>
              <a:rPr lang="en-US" dirty="0" err="1"/>
              <a:t>được</a:t>
            </a:r>
            <a:r>
              <a:rPr lang="en-US" dirty="0"/>
              <a:t> </a:t>
            </a:r>
            <a:r>
              <a:rPr lang="en-US" dirty="0" err="1"/>
              <a:t>sao</a:t>
            </a:r>
            <a:r>
              <a:rPr lang="en-US" dirty="0"/>
              <a:t> </a:t>
            </a:r>
            <a:r>
              <a:rPr lang="en-US" dirty="0" err="1"/>
              <a:t>chép</a:t>
            </a:r>
            <a:r>
              <a:rPr lang="en-US" dirty="0"/>
              <a:t> </a:t>
            </a:r>
            <a:r>
              <a:rPr lang="en-US" dirty="0" err="1"/>
              <a:t>ngay</a:t>
            </a:r>
            <a:r>
              <a:rPr lang="en-US" dirty="0"/>
              <a:t> </a:t>
            </a:r>
            <a:r>
              <a:rPr lang="en-US" dirty="0" err="1"/>
              <a:t>lập</a:t>
            </a:r>
            <a:r>
              <a:rPr lang="en-US" dirty="0"/>
              <a:t> </a:t>
            </a:r>
            <a:r>
              <a:rPr lang="en-US" dirty="0" err="1"/>
              <a:t>tức</a:t>
            </a:r>
            <a:r>
              <a:rPr lang="en-US" dirty="0" smtClean="0"/>
              <a:t>.</a:t>
            </a:r>
            <a:endParaRPr lang="en-US" dirty="0"/>
          </a:p>
          <a:p>
            <a:pPr marL="0" lvl="0" indent="0" algn="l" rtl="0">
              <a:spcBef>
                <a:spcPts val="0"/>
              </a:spcBef>
              <a:spcAft>
                <a:spcPts val="0"/>
              </a:spcAft>
              <a:buNone/>
            </a:pPr>
            <a:r>
              <a:rPr lang="en" dirty="0" smtClean="0"/>
              <a:t>”</a:t>
            </a:r>
            <a:endParaRPr dirty="0"/>
          </a:p>
        </p:txBody>
      </p:sp>
      <p:grpSp>
        <p:nvGrpSpPr>
          <p:cNvPr id="24" name="Google Shape;575;p60"/>
          <p:cNvGrpSpPr/>
          <p:nvPr/>
        </p:nvGrpSpPr>
        <p:grpSpPr>
          <a:xfrm>
            <a:off x="5509550" y="1257863"/>
            <a:ext cx="3504025" cy="2667868"/>
            <a:chOff x="1238825" y="1343950"/>
            <a:chExt cx="3504025" cy="2463076"/>
          </a:xfrm>
        </p:grpSpPr>
        <p:sp>
          <p:nvSpPr>
            <p:cNvPr id="25" name="Google Shape;576;p60"/>
            <p:cNvSpPr/>
            <p:nvPr/>
          </p:nvSpPr>
          <p:spPr>
            <a:xfrm>
              <a:off x="2569445" y="3376404"/>
              <a:ext cx="914175" cy="430616"/>
            </a:xfrm>
            <a:custGeom>
              <a:avLst/>
              <a:gdLst/>
              <a:ahLst/>
              <a:cxnLst/>
              <a:rect l="l" t="t" r="r" b="b"/>
              <a:pathLst>
                <a:path w="14652" h="6902" extrusionOk="0">
                  <a:moveTo>
                    <a:pt x="1570" y="1"/>
                  </a:moveTo>
                  <a:lnTo>
                    <a:pt x="1258" y="1372"/>
                  </a:lnTo>
                  <a:lnTo>
                    <a:pt x="0" y="6902"/>
                  </a:lnTo>
                  <a:lnTo>
                    <a:pt x="14651" y="6902"/>
                  </a:lnTo>
                  <a:lnTo>
                    <a:pt x="13394" y="1372"/>
                  </a:lnTo>
                  <a:lnTo>
                    <a:pt x="13081" y="1"/>
                  </a:lnTo>
                  <a:close/>
                </a:path>
              </a:pathLst>
            </a:custGeom>
            <a:solidFill>
              <a:srgbClr val="EEEEEE">
                <a:alpha val="8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7;p60"/>
            <p:cNvSpPr/>
            <p:nvPr/>
          </p:nvSpPr>
          <p:spPr>
            <a:xfrm>
              <a:off x="2650417" y="3380505"/>
              <a:ext cx="754041" cy="92308"/>
            </a:xfrm>
            <a:custGeom>
              <a:avLst/>
              <a:gdLst/>
              <a:ahLst/>
              <a:cxnLst/>
              <a:rect l="l" t="t" r="r" b="b"/>
              <a:pathLst>
                <a:path w="12137" h="1372" extrusionOk="0">
                  <a:moveTo>
                    <a:pt x="313" y="1"/>
                  </a:moveTo>
                  <a:lnTo>
                    <a:pt x="1" y="1372"/>
                  </a:lnTo>
                  <a:lnTo>
                    <a:pt x="12137" y="1372"/>
                  </a:lnTo>
                  <a:lnTo>
                    <a:pt x="11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8;p60"/>
            <p:cNvSpPr/>
            <p:nvPr/>
          </p:nvSpPr>
          <p:spPr>
            <a:xfrm>
              <a:off x="2317447" y="3684180"/>
              <a:ext cx="1418119" cy="122846"/>
            </a:xfrm>
            <a:custGeom>
              <a:avLst/>
              <a:gdLst/>
              <a:ahLst/>
              <a:cxnLst/>
              <a:rect l="l" t="t" r="r" b="b"/>
              <a:pathLst>
                <a:path w="22729" h="1969" extrusionOk="0">
                  <a:moveTo>
                    <a:pt x="10" y="0"/>
                  </a:moveTo>
                  <a:cubicBezTo>
                    <a:pt x="5" y="0"/>
                    <a:pt x="1" y="4"/>
                    <a:pt x="1" y="10"/>
                  </a:cubicBezTo>
                  <a:lnTo>
                    <a:pt x="1" y="1961"/>
                  </a:lnTo>
                  <a:cubicBezTo>
                    <a:pt x="1" y="1965"/>
                    <a:pt x="5" y="1969"/>
                    <a:pt x="10" y="1969"/>
                  </a:cubicBezTo>
                  <a:lnTo>
                    <a:pt x="22719" y="1969"/>
                  </a:lnTo>
                  <a:cubicBezTo>
                    <a:pt x="22725" y="1969"/>
                    <a:pt x="22729" y="1965"/>
                    <a:pt x="22729" y="1961"/>
                  </a:cubicBezTo>
                  <a:lnTo>
                    <a:pt x="22729" y="10"/>
                  </a:lnTo>
                  <a:cubicBezTo>
                    <a:pt x="22728" y="4"/>
                    <a:pt x="22725" y="0"/>
                    <a:pt x="22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79;p60"/>
            <p:cNvSpPr/>
            <p:nvPr/>
          </p:nvSpPr>
          <p:spPr>
            <a:xfrm>
              <a:off x="2317447" y="3684180"/>
              <a:ext cx="1418119" cy="96330"/>
            </a:xfrm>
            <a:custGeom>
              <a:avLst/>
              <a:gdLst/>
              <a:ahLst/>
              <a:cxnLst/>
              <a:rect l="l" t="t" r="r" b="b"/>
              <a:pathLst>
                <a:path w="22729" h="1544" extrusionOk="0">
                  <a:moveTo>
                    <a:pt x="10" y="0"/>
                  </a:moveTo>
                  <a:cubicBezTo>
                    <a:pt x="5" y="0"/>
                    <a:pt x="1" y="4"/>
                    <a:pt x="1" y="10"/>
                  </a:cubicBezTo>
                  <a:lnTo>
                    <a:pt x="1" y="1535"/>
                  </a:lnTo>
                  <a:cubicBezTo>
                    <a:pt x="1" y="1540"/>
                    <a:pt x="5" y="1543"/>
                    <a:pt x="10" y="1543"/>
                  </a:cubicBezTo>
                  <a:lnTo>
                    <a:pt x="22719" y="1543"/>
                  </a:lnTo>
                  <a:cubicBezTo>
                    <a:pt x="22725" y="1543"/>
                    <a:pt x="22729" y="1540"/>
                    <a:pt x="22729" y="1535"/>
                  </a:cubicBezTo>
                  <a:lnTo>
                    <a:pt x="22729" y="10"/>
                  </a:lnTo>
                  <a:cubicBezTo>
                    <a:pt x="22728" y="4"/>
                    <a:pt x="22725"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0;p60"/>
            <p:cNvSpPr/>
            <p:nvPr/>
          </p:nvSpPr>
          <p:spPr>
            <a:xfrm>
              <a:off x="1238825" y="1343950"/>
              <a:ext cx="3504025" cy="2060430"/>
            </a:xfrm>
            <a:custGeom>
              <a:avLst/>
              <a:gdLst/>
              <a:ahLst/>
              <a:cxnLst/>
              <a:rect l="l" t="t" r="r" b="b"/>
              <a:pathLst>
                <a:path w="56161" h="33025" extrusionOk="0">
                  <a:moveTo>
                    <a:pt x="1905" y="0"/>
                  </a:moveTo>
                  <a:cubicBezTo>
                    <a:pt x="854" y="0"/>
                    <a:pt x="1" y="854"/>
                    <a:pt x="1" y="1906"/>
                  </a:cubicBezTo>
                  <a:lnTo>
                    <a:pt x="1" y="31120"/>
                  </a:lnTo>
                  <a:cubicBezTo>
                    <a:pt x="1" y="32171"/>
                    <a:pt x="854" y="33025"/>
                    <a:pt x="1905" y="33025"/>
                  </a:cubicBezTo>
                  <a:lnTo>
                    <a:pt x="54255" y="33025"/>
                  </a:lnTo>
                  <a:cubicBezTo>
                    <a:pt x="55306" y="33025"/>
                    <a:pt x="56161" y="32171"/>
                    <a:pt x="56161" y="31120"/>
                  </a:cubicBezTo>
                  <a:lnTo>
                    <a:pt x="56161" y="1906"/>
                  </a:lnTo>
                  <a:cubicBezTo>
                    <a:pt x="56161" y="854"/>
                    <a:pt x="55306" y="0"/>
                    <a:pt x="54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993" y="1311941"/>
            <a:ext cx="3318104" cy="2123587"/>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300" fill="hold"/>
                                        <p:tgtEl>
                                          <p:spTgt spid="24"/>
                                        </p:tgtEl>
                                        <p:attrNameLst>
                                          <p:attrName>ppt_x</p:attrName>
                                        </p:attrNameLst>
                                      </p:cBhvr>
                                      <p:tavLst>
                                        <p:tav tm="0">
                                          <p:val>
                                            <p:strVal val="#ppt_x"/>
                                          </p:val>
                                        </p:tav>
                                        <p:tav tm="100000">
                                          <p:val>
                                            <p:strVal val="#ppt_x"/>
                                          </p:val>
                                        </p:tav>
                                      </p:tavLst>
                                    </p:anim>
                                    <p:anim calcmode="lin" valueType="num">
                                      <p:cBhvr additive="base">
                                        <p:cTn id="8" dur="3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fill="hold"/>
                                        <p:tgtEl>
                                          <p:spTgt spid="3"/>
                                        </p:tgtEl>
                                        <p:attrNameLst>
                                          <p:attrName>ppt_x</p:attrName>
                                        </p:attrNameLst>
                                      </p:cBhvr>
                                      <p:tavLst>
                                        <p:tav tm="0">
                                          <p:val>
                                            <p:strVal val="#ppt_x"/>
                                          </p:val>
                                        </p:tav>
                                        <p:tav tm="100000">
                                          <p:val>
                                            <p:strVal val="#ppt_x"/>
                                          </p:val>
                                        </p:tav>
                                      </p:tavLst>
                                    </p:anim>
                                    <p:anim calcmode="lin" valueType="num">
                                      <p:cBhvr additive="base">
                                        <p:cTn id="12" dur="3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5023062" y="980640"/>
            <a:ext cx="3346800" cy="629400"/>
          </a:xfrm>
          <a:prstGeom prst="rect">
            <a:avLst/>
          </a:prstGeom>
        </p:spPr>
        <p:txBody>
          <a:bodyPr spcFirstLastPara="1" wrap="square" lIns="91425" tIns="91425" rIns="91425" bIns="91425" anchor="t" anchorCtr="0">
            <a:noAutofit/>
          </a:bodyPr>
          <a:lstStyle/>
          <a:p>
            <a:r>
              <a:rPr lang="en-US" sz="1800" b="1" dirty="0" err="1"/>
              <a:t>Tạo</a:t>
            </a:r>
            <a:r>
              <a:rPr lang="en-US" sz="1800" b="1" dirty="0"/>
              <a:t> </a:t>
            </a:r>
            <a:r>
              <a:rPr lang="en-US" sz="1800" b="1" dirty="0" err="1"/>
              <a:t>một</a:t>
            </a:r>
            <a:r>
              <a:rPr lang="en-US" sz="1800" b="1" dirty="0"/>
              <a:t> </a:t>
            </a:r>
            <a:r>
              <a:rPr lang="en-US" sz="1800" b="1" dirty="0" err="1"/>
              <a:t>thư</a:t>
            </a:r>
            <a:r>
              <a:rPr lang="en-US" sz="1800" b="1" dirty="0"/>
              <a:t> </a:t>
            </a:r>
            <a:r>
              <a:rPr lang="en-US" sz="1800" b="1" dirty="0" err="1"/>
              <a:t>mục</a:t>
            </a:r>
            <a:r>
              <a:rPr lang="en-US" sz="1800" b="1" dirty="0"/>
              <a:t> </a:t>
            </a:r>
            <a:r>
              <a:rPr lang="en-US" sz="1800" b="1" dirty="0" err="1"/>
              <a:t>thông</a:t>
            </a:r>
            <a:r>
              <a:rPr lang="en-US" sz="1800" b="1" dirty="0"/>
              <a:t> qua </a:t>
            </a:r>
            <a:r>
              <a:rPr lang="en-US" sz="1800" b="1" dirty="0" err="1"/>
              <a:t>Giao</a:t>
            </a:r>
            <a:r>
              <a:rPr lang="en-US" sz="1800" b="1" dirty="0"/>
              <a:t> </a:t>
            </a:r>
            <a:r>
              <a:rPr lang="en-US" sz="1800" b="1" dirty="0" err="1"/>
              <a:t>diện</a:t>
            </a:r>
            <a:r>
              <a:rPr lang="en-US" sz="1800" b="1" dirty="0"/>
              <a:t> Web</a:t>
            </a:r>
          </a:p>
        </p:txBody>
      </p:sp>
      <p:sp>
        <p:nvSpPr>
          <p:cNvPr id="612" name="Google Shape;612;p62"/>
          <p:cNvSpPr txBox="1">
            <a:spLocks noGrp="1"/>
          </p:cNvSpPr>
          <p:nvPr>
            <p:ph type="subTitle" idx="1"/>
          </p:nvPr>
        </p:nvSpPr>
        <p:spPr>
          <a:xfrm>
            <a:off x="4579673" y="2927500"/>
            <a:ext cx="4483303" cy="1517178"/>
          </a:xfrm>
          <a:prstGeom prst="rect">
            <a:avLst/>
          </a:prstGeom>
        </p:spPr>
        <p:txBody>
          <a:bodyPr spcFirstLastPara="1" wrap="square" lIns="91425" tIns="91425" rIns="91425" bIns="91425" anchor="t" anchorCtr="0">
            <a:noAutofit/>
          </a:bodyPr>
          <a:lstStyle/>
          <a:p>
            <a:pPr algn="ctr"/>
            <a:r>
              <a:rPr lang="en-US" sz="1600" dirty="0" err="1">
                <a:latin typeface="Raleway" panose="020B0604020202020204" charset="0"/>
              </a:rPr>
              <a:t>Trong</a:t>
            </a:r>
            <a:r>
              <a:rPr lang="en-US" sz="1600" dirty="0">
                <a:latin typeface="Raleway" panose="020B0604020202020204" charset="0"/>
              </a:rPr>
              <a:t> </a:t>
            </a:r>
            <a:r>
              <a:rPr lang="en-US" sz="1600" dirty="0" err="1">
                <a:latin typeface="Raleway" panose="020B0604020202020204" charset="0"/>
              </a:rPr>
              <a:t>khi</a:t>
            </a:r>
            <a:r>
              <a:rPr lang="en-US" sz="1600" dirty="0">
                <a:latin typeface="Raleway" panose="020B0604020202020204" charset="0"/>
              </a:rPr>
              <a:t> </a:t>
            </a:r>
            <a:r>
              <a:rPr lang="en-US" sz="1600" dirty="0" err="1">
                <a:latin typeface="Raleway" panose="020B0604020202020204" charset="0"/>
              </a:rPr>
              <a:t>nhiều</a:t>
            </a:r>
            <a:r>
              <a:rPr lang="en-US" sz="1600" dirty="0">
                <a:latin typeface="Raleway" panose="020B0604020202020204" charset="0"/>
              </a:rPr>
              <a:t> </a:t>
            </a:r>
            <a:r>
              <a:rPr lang="en-US" sz="1600" dirty="0" err="1">
                <a:latin typeface="Raleway" panose="020B0604020202020204" charset="0"/>
              </a:rPr>
              <a:t>người</a:t>
            </a:r>
            <a:r>
              <a:rPr lang="en-US" sz="1600" dirty="0">
                <a:latin typeface="Raleway" panose="020B0604020202020204" charset="0"/>
              </a:rPr>
              <a:t> </a:t>
            </a:r>
            <a:r>
              <a:rPr lang="en-US" sz="1600" dirty="0" err="1">
                <a:latin typeface="Raleway" panose="020B0604020202020204" charset="0"/>
              </a:rPr>
              <a:t>trong</a:t>
            </a:r>
            <a:r>
              <a:rPr lang="en-US" sz="1600" dirty="0">
                <a:latin typeface="Raleway" panose="020B0604020202020204" charset="0"/>
              </a:rPr>
              <a:t> </a:t>
            </a:r>
            <a:r>
              <a:rPr lang="en-US" sz="1600" dirty="0" err="1">
                <a:latin typeface="Raleway" panose="020B0604020202020204" charset="0"/>
              </a:rPr>
              <a:t>chúng</a:t>
            </a:r>
            <a:r>
              <a:rPr lang="en-US" sz="1600" dirty="0">
                <a:latin typeface="Raleway" panose="020B0604020202020204" charset="0"/>
              </a:rPr>
              <a:t> ta </a:t>
            </a:r>
            <a:r>
              <a:rPr lang="en-US" sz="1600" dirty="0" err="1">
                <a:latin typeface="Raleway" panose="020B0604020202020204" charset="0"/>
              </a:rPr>
              <a:t>có</a:t>
            </a:r>
            <a:r>
              <a:rPr lang="en-US" sz="1600" dirty="0">
                <a:latin typeface="Raleway" panose="020B0604020202020204" charset="0"/>
              </a:rPr>
              <a:t> </a:t>
            </a:r>
            <a:r>
              <a:rPr lang="en-US" sz="1600" dirty="0" err="1">
                <a:latin typeface="Raleway" panose="020B0604020202020204" charset="0"/>
              </a:rPr>
              <a:t>thể</a:t>
            </a:r>
            <a:r>
              <a:rPr lang="en-US" sz="1600" dirty="0">
                <a:latin typeface="Raleway" panose="020B0604020202020204" charset="0"/>
              </a:rPr>
              <a:t> </a:t>
            </a:r>
            <a:r>
              <a:rPr lang="en-US" sz="1600" dirty="0" err="1">
                <a:latin typeface="Raleway" panose="020B0604020202020204" charset="0"/>
              </a:rPr>
              <a:t>quản</a:t>
            </a:r>
            <a:r>
              <a:rPr lang="en-US" sz="1600" dirty="0">
                <a:latin typeface="Raleway" panose="020B0604020202020204" charset="0"/>
              </a:rPr>
              <a:t> </a:t>
            </a:r>
            <a:r>
              <a:rPr lang="en-US" sz="1600" dirty="0" err="1">
                <a:latin typeface="Raleway" panose="020B0604020202020204" charset="0"/>
              </a:rPr>
              <a:t>lý</a:t>
            </a:r>
            <a:r>
              <a:rPr lang="en-US" sz="1600" dirty="0">
                <a:latin typeface="Raleway" panose="020B0604020202020204" charset="0"/>
              </a:rPr>
              <a:t> repo </a:t>
            </a:r>
            <a:r>
              <a:rPr lang="en-US" sz="1600" dirty="0" err="1">
                <a:latin typeface="Raleway" panose="020B0604020202020204" charset="0"/>
              </a:rPr>
              <a:t>Github</a:t>
            </a:r>
            <a:r>
              <a:rPr lang="en-US" sz="1600" dirty="0">
                <a:latin typeface="Raleway" panose="020B0604020202020204" charset="0"/>
              </a:rPr>
              <a:t> </a:t>
            </a:r>
            <a:r>
              <a:rPr lang="en-US" sz="1600" dirty="0" err="1">
                <a:latin typeface="Raleway" panose="020B0604020202020204" charset="0"/>
              </a:rPr>
              <a:t>thông</a:t>
            </a:r>
            <a:r>
              <a:rPr lang="en-US" sz="1600" dirty="0">
                <a:latin typeface="Raleway" panose="020B0604020202020204" charset="0"/>
              </a:rPr>
              <a:t> qua </a:t>
            </a:r>
            <a:r>
              <a:rPr lang="en-US" sz="1600" dirty="0" err="1">
                <a:latin typeface="Raleway" panose="020B0604020202020204" charset="0"/>
              </a:rPr>
              <a:t>ứng</a:t>
            </a:r>
            <a:r>
              <a:rPr lang="en-US" sz="1600" dirty="0">
                <a:latin typeface="Raleway" panose="020B0604020202020204" charset="0"/>
              </a:rPr>
              <a:t> </a:t>
            </a:r>
            <a:r>
              <a:rPr lang="en-US" sz="1600" dirty="0" err="1">
                <a:latin typeface="Raleway" panose="020B0604020202020204" charset="0"/>
              </a:rPr>
              <a:t>dụng</a:t>
            </a:r>
            <a:r>
              <a:rPr lang="en-US" sz="1600" dirty="0">
                <a:latin typeface="Raleway" panose="020B0604020202020204" charset="0"/>
              </a:rPr>
              <a:t> </a:t>
            </a:r>
            <a:r>
              <a:rPr lang="en-US" sz="1600" dirty="0" err="1">
                <a:latin typeface="Raleway" panose="020B0604020202020204" charset="0"/>
              </a:rPr>
              <a:t>Github</a:t>
            </a:r>
            <a:r>
              <a:rPr lang="en-US" sz="1600" dirty="0">
                <a:latin typeface="Raleway" panose="020B0604020202020204" charset="0"/>
              </a:rPr>
              <a:t> </a:t>
            </a:r>
            <a:r>
              <a:rPr lang="en-US" sz="1600" dirty="0" err="1">
                <a:latin typeface="Raleway" panose="020B0604020202020204" charset="0"/>
              </a:rPr>
              <a:t>miễn</a:t>
            </a:r>
            <a:r>
              <a:rPr lang="en-US" sz="1600" dirty="0">
                <a:latin typeface="Raleway" panose="020B0604020202020204" charset="0"/>
              </a:rPr>
              <a:t> </a:t>
            </a:r>
            <a:r>
              <a:rPr lang="en-US" sz="1600" dirty="0" err="1">
                <a:latin typeface="Raleway" panose="020B0604020202020204" charset="0"/>
              </a:rPr>
              <a:t>phí</a:t>
            </a:r>
            <a:r>
              <a:rPr lang="en-US" sz="1600" dirty="0">
                <a:latin typeface="Raleway" panose="020B0604020202020204" charset="0"/>
              </a:rPr>
              <a:t>. </a:t>
            </a:r>
            <a:r>
              <a:rPr lang="en-US" sz="1600" dirty="0" err="1">
                <a:latin typeface="Raleway" panose="020B0604020202020204" charset="0"/>
              </a:rPr>
              <a:t>Ngoài</a:t>
            </a:r>
            <a:r>
              <a:rPr lang="en-US" sz="1600" dirty="0">
                <a:latin typeface="Raleway" panose="020B0604020202020204" charset="0"/>
              </a:rPr>
              <a:t> </a:t>
            </a:r>
            <a:r>
              <a:rPr lang="en-US" sz="1600" dirty="0" err="1">
                <a:latin typeface="Raleway" panose="020B0604020202020204" charset="0"/>
              </a:rPr>
              <a:t>ra</a:t>
            </a:r>
            <a:r>
              <a:rPr lang="en-US" sz="1600" dirty="0">
                <a:latin typeface="Raleway" panose="020B0604020202020204" charset="0"/>
              </a:rPr>
              <a:t>, </a:t>
            </a:r>
            <a:r>
              <a:rPr lang="en-US" sz="1600" dirty="0" err="1">
                <a:latin typeface="Raleway" panose="020B0604020202020204" charset="0"/>
              </a:rPr>
              <a:t>Github</a:t>
            </a:r>
            <a:r>
              <a:rPr lang="en-US" sz="1600" dirty="0">
                <a:latin typeface="Raleway" panose="020B0604020202020204" charset="0"/>
              </a:rPr>
              <a:t> </a:t>
            </a:r>
            <a:r>
              <a:rPr lang="en-US" sz="1600" dirty="0" err="1">
                <a:latin typeface="Raleway" panose="020B0604020202020204" charset="0"/>
              </a:rPr>
              <a:t>cũng</a:t>
            </a:r>
            <a:r>
              <a:rPr lang="en-US" sz="1600" dirty="0">
                <a:latin typeface="Raleway" panose="020B0604020202020204" charset="0"/>
              </a:rPr>
              <a:t> </a:t>
            </a:r>
            <a:r>
              <a:rPr lang="en-US" sz="1600" dirty="0" err="1">
                <a:latin typeface="Raleway" panose="020B0604020202020204" charset="0"/>
              </a:rPr>
              <a:t>đã</a:t>
            </a:r>
            <a:r>
              <a:rPr lang="en-US" sz="1600" dirty="0">
                <a:latin typeface="Raleway" panose="020B0604020202020204" charset="0"/>
              </a:rPr>
              <a:t> </a:t>
            </a:r>
            <a:r>
              <a:rPr lang="en-US" sz="1600" dirty="0" err="1">
                <a:latin typeface="Raleway" panose="020B0604020202020204" charset="0"/>
              </a:rPr>
              <a:t>xây</a:t>
            </a:r>
            <a:r>
              <a:rPr lang="en-US" sz="1600" dirty="0">
                <a:latin typeface="Raleway" panose="020B0604020202020204" charset="0"/>
              </a:rPr>
              <a:t> </a:t>
            </a:r>
            <a:r>
              <a:rPr lang="en-US" sz="1600" dirty="0" err="1">
                <a:latin typeface="Raleway" panose="020B0604020202020204" charset="0"/>
              </a:rPr>
              <a:t>dựng</a:t>
            </a:r>
            <a:r>
              <a:rPr lang="en-US" sz="1600" dirty="0">
                <a:latin typeface="Raleway" panose="020B0604020202020204" charset="0"/>
              </a:rPr>
              <a:t> </a:t>
            </a:r>
            <a:r>
              <a:rPr lang="en-US" sz="1600" dirty="0" err="1">
                <a:latin typeface="Raleway" panose="020B0604020202020204" charset="0"/>
              </a:rPr>
              <a:t>những</a:t>
            </a:r>
            <a:r>
              <a:rPr lang="en-US" sz="1600" dirty="0">
                <a:latin typeface="Raleway" panose="020B0604020202020204" charset="0"/>
              </a:rPr>
              <a:t> </a:t>
            </a:r>
            <a:r>
              <a:rPr lang="en-US" sz="1600" dirty="0" err="1">
                <a:latin typeface="Raleway" panose="020B0604020202020204" charset="0"/>
              </a:rPr>
              <a:t>gì</a:t>
            </a:r>
            <a:r>
              <a:rPr lang="en-US" sz="1600" dirty="0">
                <a:latin typeface="Raleway" panose="020B0604020202020204" charset="0"/>
              </a:rPr>
              <a:t> </a:t>
            </a:r>
            <a:r>
              <a:rPr lang="en-US" sz="1600" dirty="0" err="1">
                <a:latin typeface="Raleway" panose="020B0604020202020204" charset="0"/>
              </a:rPr>
              <a:t>họ</a:t>
            </a:r>
            <a:r>
              <a:rPr lang="en-US" sz="1600" dirty="0">
                <a:latin typeface="Raleway" panose="020B0604020202020204" charset="0"/>
              </a:rPr>
              <a:t> </a:t>
            </a:r>
            <a:r>
              <a:rPr lang="en-US" sz="1600" dirty="0" err="1">
                <a:latin typeface="Raleway" panose="020B0604020202020204" charset="0"/>
              </a:rPr>
              <a:t>gọi</a:t>
            </a:r>
            <a:r>
              <a:rPr lang="en-US" sz="1600" dirty="0">
                <a:latin typeface="Raleway" panose="020B0604020202020204" charset="0"/>
              </a:rPr>
              <a:t> </a:t>
            </a:r>
            <a:r>
              <a:rPr lang="en-US" sz="1600" dirty="0" err="1">
                <a:latin typeface="Raleway" panose="020B0604020202020204" charset="0"/>
              </a:rPr>
              <a:t>là</a:t>
            </a:r>
            <a:r>
              <a:rPr lang="en-US" sz="1600" dirty="0">
                <a:latin typeface="Raleway" panose="020B0604020202020204" charset="0"/>
              </a:rPr>
              <a:t> </a:t>
            </a:r>
            <a:r>
              <a:rPr lang="en-US" sz="1600" dirty="0" err="1">
                <a:latin typeface="Raleway" panose="020B0604020202020204" charset="0"/>
              </a:rPr>
              <a:t>WebFlow</a:t>
            </a:r>
            <a:r>
              <a:rPr lang="en-US" sz="1600" dirty="0">
                <a:latin typeface="Raleway" panose="020B0604020202020204" charset="0"/>
              </a:rPr>
              <a:t>. </a:t>
            </a:r>
            <a:r>
              <a:rPr lang="en-US" sz="1600" dirty="0" err="1">
                <a:latin typeface="Raleway" panose="020B0604020202020204" charset="0"/>
              </a:rPr>
              <a:t>Nó</a:t>
            </a:r>
            <a:r>
              <a:rPr lang="en-US" sz="1600" dirty="0">
                <a:latin typeface="Raleway" panose="020B0604020202020204" charset="0"/>
              </a:rPr>
              <a:t> </a:t>
            </a:r>
            <a:r>
              <a:rPr lang="en-US" sz="1600" dirty="0" err="1">
                <a:latin typeface="Raleway" panose="020B0604020202020204" charset="0"/>
              </a:rPr>
              <a:t>cho</a:t>
            </a:r>
            <a:r>
              <a:rPr lang="en-US" sz="1600" dirty="0">
                <a:latin typeface="Raleway" panose="020B0604020202020204" charset="0"/>
              </a:rPr>
              <a:t> </a:t>
            </a:r>
            <a:r>
              <a:rPr lang="en-US" sz="1600" dirty="0" err="1">
                <a:latin typeface="Raleway" panose="020B0604020202020204" charset="0"/>
              </a:rPr>
              <a:t>phép</a:t>
            </a:r>
            <a:r>
              <a:rPr lang="en-US" sz="1600" dirty="0">
                <a:latin typeface="Raleway" panose="020B0604020202020204" charset="0"/>
              </a:rPr>
              <a:t> </a:t>
            </a:r>
            <a:r>
              <a:rPr lang="en-US" sz="1600" dirty="0" err="1">
                <a:latin typeface="Raleway" panose="020B0604020202020204" charset="0"/>
              </a:rPr>
              <a:t>chúng</a:t>
            </a:r>
            <a:r>
              <a:rPr lang="en-US" sz="1600" dirty="0">
                <a:latin typeface="Raleway" panose="020B0604020202020204" charset="0"/>
              </a:rPr>
              <a:t> ta </a:t>
            </a:r>
            <a:r>
              <a:rPr lang="en-US" sz="1600" dirty="0" err="1">
                <a:latin typeface="Raleway" panose="020B0604020202020204" charset="0"/>
              </a:rPr>
              <a:t>quản</a:t>
            </a:r>
            <a:r>
              <a:rPr lang="en-US" sz="1600" dirty="0">
                <a:latin typeface="Raleway" panose="020B0604020202020204" charset="0"/>
              </a:rPr>
              <a:t> </a:t>
            </a:r>
            <a:r>
              <a:rPr lang="en-US" sz="1600" dirty="0" err="1">
                <a:latin typeface="Raleway" panose="020B0604020202020204" charset="0"/>
              </a:rPr>
              <a:t>lý</a:t>
            </a:r>
            <a:r>
              <a:rPr lang="en-US" sz="1600" dirty="0">
                <a:latin typeface="Raleway" panose="020B0604020202020204" charset="0"/>
              </a:rPr>
              <a:t> repo </a:t>
            </a:r>
            <a:r>
              <a:rPr lang="en-US" sz="1600" dirty="0" err="1">
                <a:latin typeface="Raleway" panose="020B0604020202020204" charset="0"/>
              </a:rPr>
              <a:t>thông</a:t>
            </a:r>
            <a:r>
              <a:rPr lang="en-US" sz="1600" dirty="0">
                <a:latin typeface="Raleway" panose="020B0604020202020204" charset="0"/>
              </a:rPr>
              <a:t> qua </a:t>
            </a:r>
            <a:r>
              <a:rPr lang="en-US" sz="1600" dirty="0" err="1">
                <a:latin typeface="Raleway" panose="020B0604020202020204" charset="0"/>
              </a:rPr>
              <a:t>giao</a:t>
            </a:r>
            <a:r>
              <a:rPr lang="en-US" sz="1600" dirty="0">
                <a:latin typeface="Raleway" panose="020B0604020202020204" charset="0"/>
              </a:rPr>
              <a:t> </a:t>
            </a:r>
            <a:r>
              <a:rPr lang="en-US" sz="1600" dirty="0" err="1">
                <a:latin typeface="Raleway" panose="020B0604020202020204" charset="0"/>
              </a:rPr>
              <a:t>diện</a:t>
            </a:r>
            <a:r>
              <a:rPr lang="en-US" sz="1600" dirty="0">
                <a:latin typeface="Raleway" panose="020B0604020202020204" charset="0"/>
              </a:rPr>
              <a:t> web </a:t>
            </a:r>
            <a:r>
              <a:rPr lang="en-US" sz="1600" dirty="0" err="1">
                <a:latin typeface="Raleway" panose="020B0604020202020204" charset="0"/>
              </a:rPr>
              <a:t>của</a:t>
            </a:r>
            <a:r>
              <a:rPr lang="en-US" sz="1600" dirty="0">
                <a:latin typeface="Raleway" panose="020B0604020202020204" charset="0"/>
              </a:rPr>
              <a:t> </a:t>
            </a:r>
            <a:r>
              <a:rPr lang="en-US" sz="1600" dirty="0" err="1">
                <a:latin typeface="Raleway" panose="020B0604020202020204" charset="0"/>
              </a:rPr>
              <a:t>Github</a:t>
            </a:r>
            <a:r>
              <a:rPr lang="en-US" dirty="0"/>
              <a:t>.</a:t>
            </a:r>
          </a:p>
        </p:txBody>
      </p:sp>
      <p:sp>
        <p:nvSpPr>
          <p:cNvPr id="613" name="Google Shape;613;p62"/>
          <p:cNvSpPr/>
          <p:nvPr/>
        </p:nvSpPr>
        <p:spPr>
          <a:xfrm>
            <a:off x="675168" y="1170754"/>
            <a:ext cx="3692324" cy="3546267"/>
          </a:xfrm>
          <a:prstGeom prst="roundRect">
            <a:avLst>
              <a:gd name="adj" fmla="val 1000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2"/>
          <p:cNvSpPr/>
          <p:nvPr/>
        </p:nvSpPr>
        <p:spPr>
          <a:xfrm>
            <a:off x="462986" y="1037985"/>
            <a:ext cx="4116689" cy="3811807"/>
          </a:xfrm>
          <a:custGeom>
            <a:avLst/>
            <a:gdLst/>
            <a:ahLst/>
            <a:cxnLst/>
            <a:rect l="l" t="t" r="r" b="b"/>
            <a:pathLst>
              <a:path w="7794" h="14027" extrusionOk="0">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2"/>
          <p:cNvSpPr/>
          <p:nvPr/>
        </p:nvSpPr>
        <p:spPr>
          <a:xfrm>
            <a:off x="2006266" y="1165606"/>
            <a:ext cx="831485" cy="198158"/>
          </a:xfrm>
          <a:custGeom>
            <a:avLst/>
            <a:gdLst/>
            <a:ahLst/>
            <a:cxnLst/>
            <a:rect l="l" t="t" r="r" b="b"/>
            <a:pathLst>
              <a:path w="3638" h="867" extrusionOk="0">
                <a:moveTo>
                  <a:pt x="1" y="0"/>
                </a:moveTo>
                <a:lnTo>
                  <a:pt x="1" y="862"/>
                </a:lnTo>
                <a:cubicBezTo>
                  <a:pt x="1" y="865"/>
                  <a:pt x="3" y="867"/>
                  <a:pt x="6" y="867"/>
                </a:cubicBezTo>
                <a:lnTo>
                  <a:pt x="3632" y="867"/>
                </a:lnTo>
                <a:cubicBezTo>
                  <a:pt x="3635" y="867"/>
                  <a:pt x="3637" y="864"/>
                  <a:pt x="3637" y="862"/>
                </a:cubicBezTo>
                <a:lnTo>
                  <a:pt x="36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8" y="1196261"/>
            <a:ext cx="3692324" cy="3520760"/>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4" name="Google Shape;514;p54"/>
          <p:cNvSpPr txBox="1">
            <a:spLocks noGrp="1"/>
          </p:cNvSpPr>
          <p:nvPr>
            <p:ph type="title" idx="8"/>
          </p:nvPr>
        </p:nvSpPr>
        <p:spPr>
          <a:xfrm>
            <a:off x="972272" y="370390"/>
            <a:ext cx="3463261" cy="844951"/>
          </a:xfrm>
          <a:prstGeom prst="rect">
            <a:avLst/>
          </a:prstGeom>
        </p:spPr>
        <p:txBody>
          <a:bodyPr spcFirstLastPara="1" wrap="square" lIns="91425" tIns="91425" rIns="91425" bIns="91425" anchor="ctr" anchorCtr="0">
            <a:noAutofit/>
          </a:bodyPr>
          <a:lstStyle/>
          <a:p>
            <a:r>
              <a:rPr lang="en-US" sz="2400" b="1" dirty="0" err="1"/>
              <a:t>Sử</a:t>
            </a:r>
            <a:r>
              <a:rPr lang="en-US" sz="2400" b="1" dirty="0"/>
              <a:t> </a:t>
            </a:r>
            <a:r>
              <a:rPr lang="en-US" sz="2400" b="1" dirty="0" err="1"/>
              <a:t>dụng</a:t>
            </a:r>
            <a:r>
              <a:rPr lang="en-US" sz="2400" b="1" dirty="0"/>
              <a:t> </a:t>
            </a:r>
            <a:r>
              <a:rPr lang="en-US" sz="2400" b="1" dirty="0" err="1"/>
              <a:t>Github</a:t>
            </a:r>
            <a:r>
              <a:rPr lang="en-US" sz="2400" b="1" dirty="0"/>
              <a:t> Emoji</a:t>
            </a:r>
            <a:r>
              <a:rPr lang="en-US" b="1" dirty="0"/>
              <a:t/>
            </a:r>
            <a:br>
              <a:rPr lang="en-US" b="1" dirty="0"/>
            </a:br>
            <a:endParaRPr dirty="0"/>
          </a:p>
        </p:txBody>
      </p:sp>
      <p:sp>
        <p:nvSpPr>
          <p:cNvPr id="517" name="Google Shape;517;p54"/>
          <p:cNvSpPr txBox="1">
            <a:spLocks noGrp="1"/>
          </p:cNvSpPr>
          <p:nvPr>
            <p:ph type="title" idx="2"/>
          </p:nvPr>
        </p:nvSpPr>
        <p:spPr>
          <a:xfrm>
            <a:off x="6295924" y="1987649"/>
            <a:ext cx="2064300" cy="2995407"/>
          </a:xfrm>
          <a:prstGeom prst="rect">
            <a:avLst/>
          </a:prstGeom>
        </p:spPr>
        <p:txBody>
          <a:bodyPr spcFirstLastPara="1" wrap="square" lIns="91425" tIns="91425" rIns="91425" bIns="91425" anchor="ctr" anchorCtr="0">
            <a:noAutofit/>
          </a:bodyPr>
          <a:lstStyle/>
          <a:p>
            <a:pPr lvl="0"/>
            <a:r>
              <a:rPr lang="en-US" sz="1600" dirty="0" err="1"/>
              <a:t>Tương</a:t>
            </a:r>
            <a:r>
              <a:rPr lang="en-US" sz="1600" dirty="0"/>
              <a:t> </a:t>
            </a:r>
            <a:r>
              <a:rPr lang="en-US" sz="1600" dirty="0" err="1"/>
              <a:t>tự</a:t>
            </a:r>
            <a:r>
              <a:rPr lang="en-US" sz="1600" dirty="0"/>
              <a:t> </a:t>
            </a:r>
            <a:r>
              <a:rPr lang="en-US" sz="1600" dirty="0" err="1"/>
              <a:t>như</a:t>
            </a:r>
            <a:r>
              <a:rPr lang="en-US" sz="1600" dirty="0"/>
              <a:t> Facebook hay </a:t>
            </a:r>
            <a:r>
              <a:rPr lang="en-US" sz="1600" dirty="0" err="1"/>
              <a:t>một</a:t>
            </a:r>
            <a:r>
              <a:rPr lang="en-US" sz="1600" dirty="0"/>
              <a:t> </a:t>
            </a:r>
            <a:r>
              <a:rPr lang="en-US" sz="1600" dirty="0" err="1"/>
              <a:t>số</a:t>
            </a:r>
            <a:r>
              <a:rPr lang="en-US" sz="1600" dirty="0"/>
              <a:t> </a:t>
            </a:r>
            <a:r>
              <a:rPr lang="en-US" sz="1600" dirty="0" err="1"/>
              <a:t>mạng</a:t>
            </a:r>
            <a:r>
              <a:rPr lang="en-US" sz="1600" dirty="0"/>
              <a:t> </a:t>
            </a:r>
            <a:r>
              <a:rPr lang="en-US" sz="1600" dirty="0" err="1"/>
              <a:t>xã</a:t>
            </a:r>
            <a:r>
              <a:rPr lang="en-US" sz="1600" dirty="0"/>
              <a:t> </a:t>
            </a:r>
            <a:r>
              <a:rPr lang="en-US" sz="1600" dirty="0" err="1"/>
              <a:t>hội</a:t>
            </a:r>
            <a:r>
              <a:rPr lang="en-US" sz="1600" dirty="0"/>
              <a:t>, </a:t>
            </a:r>
            <a:r>
              <a:rPr lang="en-US" sz="1600" dirty="0" err="1"/>
              <a:t>Github</a:t>
            </a:r>
            <a:r>
              <a:rPr lang="en-US" sz="1600" dirty="0"/>
              <a:t> </a:t>
            </a:r>
            <a:r>
              <a:rPr lang="en-US" sz="1600" dirty="0" err="1"/>
              <a:t>cũng</a:t>
            </a:r>
            <a:r>
              <a:rPr lang="en-US" sz="1600" dirty="0"/>
              <a:t> </a:t>
            </a:r>
            <a:r>
              <a:rPr lang="en-US" sz="1600" dirty="0" err="1"/>
              <a:t>tích</a:t>
            </a:r>
            <a:r>
              <a:rPr lang="en-US" sz="1600" dirty="0"/>
              <a:t> </a:t>
            </a:r>
            <a:r>
              <a:rPr lang="en-US" sz="1600" dirty="0" err="1"/>
              <a:t>hợp</a:t>
            </a:r>
            <a:r>
              <a:rPr lang="en-US" sz="1600" dirty="0"/>
              <a:t> 1 </a:t>
            </a:r>
            <a:r>
              <a:rPr lang="en-US" sz="1600" dirty="0" err="1"/>
              <a:t>số</a:t>
            </a:r>
            <a:r>
              <a:rPr lang="en-US" sz="1600" dirty="0"/>
              <a:t> Emoji </a:t>
            </a:r>
            <a:r>
              <a:rPr lang="en-US" sz="1600" dirty="0" err="1"/>
              <a:t>để</a:t>
            </a:r>
            <a:r>
              <a:rPr lang="en-US" sz="1600" dirty="0"/>
              <a:t> </a:t>
            </a:r>
            <a:r>
              <a:rPr lang="en-US" sz="1600" dirty="0" err="1"/>
              <a:t>khi</a:t>
            </a:r>
            <a:r>
              <a:rPr lang="en-US" sz="1600" dirty="0"/>
              <a:t> review, comment </a:t>
            </a:r>
            <a:r>
              <a:rPr lang="en-US" sz="1600" dirty="0" err="1"/>
              <a:t>các</a:t>
            </a:r>
            <a:r>
              <a:rPr lang="en-US" sz="1600" dirty="0"/>
              <a:t> </a:t>
            </a:r>
            <a:r>
              <a:rPr lang="en-US" sz="1600" dirty="0" err="1"/>
              <a:t>đoạn</a:t>
            </a:r>
            <a:r>
              <a:rPr lang="en-US" sz="1600" dirty="0"/>
              <a:t> code </a:t>
            </a:r>
            <a:r>
              <a:rPr lang="en-US" sz="1600" dirty="0" err="1"/>
              <a:t>trên</a:t>
            </a:r>
            <a:r>
              <a:rPr lang="en-US" sz="1600" dirty="0"/>
              <a:t> </a:t>
            </a:r>
            <a:r>
              <a:rPr lang="en-US" sz="1600" dirty="0" err="1"/>
              <a:t>Github</a:t>
            </a:r>
            <a:r>
              <a:rPr lang="en-US" sz="1600" dirty="0"/>
              <a:t> </a:t>
            </a:r>
            <a:r>
              <a:rPr lang="en-US" sz="1600" dirty="0" err="1"/>
              <a:t>đỡ</a:t>
            </a:r>
            <a:r>
              <a:rPr lang="en-US" sz="1600" dirty="0"/>
              <a:t> </a:t>
            </a:r>
            <a:r>
              <a:rPr lang="en-US" sz="1600" dirty="0" err="1"/>
              <a:t>nhàm</a:t>
            </a:r>
            <a:r>
              <a:rPr lang="en-US" sz="1600" dirty="0"/>
              <a:t> </a:t>
            </a:r>
            <a:r>
              <a:rPr lang="en-US" sz="1600" dirty="0" err="1"/>
              <a:t>chán</a:t>
            </a:r>
            <a:r>
              <a:rPr lang="en-US" sz="1600" dirty="0"/>
              <a:t> .</a:t>
            </a:r>
            <a:r>
              <a:rPr lang="en-US" sz="1600" dirty="0" err="1"/>
              <a:t>Bạn</a:t>
            </a:r>
            <a:r>
              <a:rPr lang="en-US" sz="1600" dirty="0"/>
              <a:t> </a:t>
            </a:r>
            <a:r>
              <a:rPr lang="en-US" sz="1600" dirty="0" err="1"/>
              <a:t>có</a:t>
            </a:r>
            <a:r>
              <a:rPr lang="en-US" sz="1600" dirty="0"/>
              <a:t> </a:t>
            </a:r>
            <a:r>
              <a:rPr lang="en-US" sz="1600" dirty="0" err="1"/>
              <a:t>thể</a:t>
            </a:r>
            <a:r>
              <a:rPr lang="en-US" sz="1600" dirty="0"/>
              <a:t> </a:t>
            </a:r>
            <a:r>
              <a:rPr lang="en-US" sz="1600" dirty="0" err="1"/>
              <a:t>tìm</a:t>
            </a:r>
            <a:r>
              <a:rPr lang="en-US" sz="1600" dirty="0"/>
              <a:t> </a:t>
            </a:r>
            <a:r>
              <a:rPr lang="en-US" sz="1600" dirty="0" err="1"/>
              <a:t>tất</a:t>
            </a:r>
            <a:r>
              <a:rPr lang="en-US" sz="1600" dirty="0"/>
              <a:t> </a:t>
            </a:r>
            <a:r>
              <a:rPr lang="en-US" sz="1600" dirty="0" err="1"/>
              <a:t>cả</a:t>
            </a:r>
            <a:r>
              <a:rPr lang="en-US" sz="1600" dirty="0"/>
              <a:t> </a:t>
            </a:r>
            <a:r>
              <a:rPr lang="en-US" sz="1600" dirty="0" err="1"/>
              <a:t>các</a:t>
            </a:r>
            <a:r>
              <a:rPr lang="en-US" sz="1600" dirty="0"/>
              <a:t> </a:t>
            </a:r>
            <a:r>
              <a:rPr lang="en-US" sz="1600" dirty="0" err="1"/>
              <a:t>ký</a:t>
            </a:r>
            <a:r>
              <a:rPr lang="en-US" sz="1600" dirty="0"/>
              <a:t> </a:t>
            </a:r>
            <a:r>
              <a:rPr lang="en-US" sz="1600" dirty="0" err="1"/>
              <a:t>tự</a:t>
            </a:r>
            <a:r>
              <a:rPr lang="en-US" sz="1600" dirty="0"/>
              <a:t> Emoji </a:t>
            </a:r>
            <a:r>
              <a:rPr lang="en-US" sz="1600" dirty="0" err="1"/>
              <a:t>và</a:t>
            </a:r>
            <a:r>
              <a:rPr lang="en-US" sz="1600" dirty="0"/>
              <a:t> </a:t>
            </a:r>
            <a:r>
              <a:rPr lang="en-US" sz="1600" dirty="0" err="1"/>
              <a:t>mã</a:t>
            </a:r>
            <a:r>
              <a:rPr lang="en-US" sz="1600" dirty="0"/>
              <a:t> </a:t>
            </a:r>
            <a:r>
              <a:rPr lang="en-US" sz="1600" dirty="0" err="1"/>
              <a:t>trong</a:t>
            </a:r>
            <a:r>
              <a:rPr lang="en-US" sz="1600" dirty="0"/>
              <a:t> </a:t>
            </a:r>
            <a:r>
              <a:rPr lang="en-US" sz="1600" u="sng" dirty="0" err="1" smtClean="0"/>
              <a:t>bảng</a:t>
            </a:r>
            <a:r>
              <a:rPr lang="en-US" sz="1600" u="sng" dirty="0" smtClean="0"/>
              <a:t> </a:t>
            </a:r>
            <a:r>
              <a:rPr lang="en-US" sz="1600" dirty="0" smtClean="0"/>
              <a:t>Cheat Emoji</a:t>
            </a:r>
            <a:endParaRPr sz="1600" dirty="0"/>
          </a:p>
        </p:txBody>
      </p:sp>
      <p:pic>
        <p:nvPicPr>
          <p:cNvPr id="12" name="Picture 11"/>
          <p:cNvPicPr/>
          <p:nvPr/>
        </p:nvPicPr>
        <p:blipFill>
          <a:blip r:embed="rId3"/>
          <a:stretch>
            <a:fillRect/>
          </a:stretch>
        </p:blipFill>
        <p:spPr>
          <a:xfrm>
            <a:off x="810229" y="1215341"/>
            <a:ext cx="4710896" cy="3155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2"/>
          <p:cNvSpPr txBox="1">
            <a:spLocks noGrp="1"/>
          </p:cNvSpPr>
          <p:nvPr>
            <p:ph type="title"/>
          </p:nvPr>
        </p:nvSpPr>
        <p:spPr>
          <a:xfrm>
            <a:off x="1313153" y="1590375"/>
            <a:ext cx="2948400" cy="5277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US" sz="2800" dirty="0" err="1" smtClean="0"/>
              <a:t>Giới</a:t>
            </a:r>
            <a:r>
              <a:rPr lang="en-US" sz="2800" dirty="0" smtClean="0"/>
              <a:t> </a:t>
            </a:r>
            <a:r>
              <a:rPr lang="en-US" sz="2800" dirty="0" err="1" smtClean="0"/>
              <a:t>thiệu</a:t>
            </a:r>
            <a:endParaRPr sz="2800" dirty="0"/>
          </a:p>
        </p:txBody>
      </p:sp>
      <p:sp>
        <p:nvSpPr>
          <p:cNvPr id="199" name="Google Shape;199;p42"/>
          <p:cNvSpPr txBox="1">
            <a:spLocks noGrp="1"/>
          </p:cNvSpPr>
          <p:nvPr>
            <p:ph type="title" idx="2"/>
          </p:nvPr>
        </p:nvSpPr>
        <p:spPr>
          <a:xfrm>
            <a:off x="3208224" y="84480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01</a:t>
            </a:r>
            <a:endParaRPr/>
          </a:p>
        </p:txBody>
      </p:sp>
      <p:sp>
        <p:nvSpPr>
          <p:cNvPr id="200" name="Google Shape;200;p42"/>
          <p:cNvSpPr txBox="1">
            <a:spLocks noGrp="1"/>
          </p:cNvSpPr>
          <p:nvPr>
            <p:ph type="subTitle" idx="1"/>
          </p:nvPr>
        </p:nvSpPr>
        <p:spPr>
          <a:xfrm>
            <a:off x="1313153" y="2024500"/>
            <a:ext cx="2948400" cy="4848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US" sz="1800" dirty="0" err="1" smtClean="0">
                <a:latin typeface="Raleway" panose="020B0604020202020204" charset="0"/>
              </a:rPr>
              <a:t>Phần</a:t>
            </a:r>
            <a:r>
              <a:rPr lang="en-US" sz="1800" dirty="0" smtClean="0">
                <a:latin typeface="Raleway" panose="020B0604020202020204" charset="0"/>
              </a:rPr>
              <a:t> </a:t>
            </a:r>
            <a:r>
              <a:rPr lang="en-US" sz="1800" dirty="0" err="1" smtClean="0">
                <a:latin typeface="Raleway" panose="020B0604020202020204" charset="0"/>
              </a:rPr>
              <a:t>mềm</a:t>
            </a:r>
            <a:endParaRPr sz="1800" dirty="0">
              <a:latin typeface="Raleway" panose="020B0604020202020204" charset="0"/>
            </a:endParaRPr>
          </a:p>
        </p:txBody>
      </p:sp>
      <p:sp>
        <p:nvSpPr>
          <p:cNvPr id="201" name="Google Shape;201;p42"/>
          <p:cNvSpPr txBox="1">
            <a:spLocks noGrp="1"/>
          </p:cNvSpPr>
          <p:nvPr>
            <p:ph type="title" idx="3"/>
          </p:nvPr>
        </p:nvSpPr>
        <p:spPr>
          <a:xfrm>
            <a:off x="4889963" y="1590375"/>
            <a:ext cx="2944500"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dirty="0" smtClean="0"/>
              <a:t>P</a:t>
            </a:r>
            <a:r>
              <a:rPr lang="en" dirty="0" smtClean="0"/>
              <a:t>hiên bản</a:t>
            </a:r>
            <a:endParaRPr dirty="0"/>
          </a:p>
        </p:txBody>
      </p:sp>
      <p:sp>
        <p:nvSpPr>
          <p:cNvPr id="202" name="Google Shape;202;p42"/>
          <p:cNvSpPr txBox="1">
            <a:spLocks noGrp="1"/>
          </p:cNvSpPr>
          <p:nvPr>
            <p:ph type="title" idx="4"/>
          </p:nvPr>
        </p:nvSpPr>
        <p:spPr>
          <a:xfrm>
            <a:off x="4847101" y="844800"/>
            <a:ext cx="1060800" cy="5934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02</a:t>
            </a:r>
            <a:endParaRPr/>
          </a:p>
        </p:txBody>
      </p:sp>
      <p:sp>
        <p:nvSpPr>
          <p:cNvPr id="203" name="Google Shape;203;p42"/>
          <p:cNvSpPr txBox="1">
            <a:spLocks noGrp="1"/>
          </p:cNvSpPr>
          <p:nvPr>
            <p:ph type="subTitle" idx="5"/>
          </p:nvPr>
        </p:nvSpPr>
        <p:spPr>
          <a:xfrm>
            <a:off x="5377501" y="2024500"/>
            <a:ext cx="2944500" cy="48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sz="1600" dirty="0" smtClean="0">
                <a:latin typeface="Raleway" panose="020B0604020202020204" charset="0"/>
              </a:rPr>
              <a:t>C</a:t>
            </a:r>
            <a:r>
              <a:rPr lang="en" sz="1600" dirty="0" smtClean="0">
                <a:latin typeface="Raleway" panose="020B0604020202020204" charset="0"/>
              </a:rPr>
              <a:t>ủa phần mềm</a:t>
            </a:r>
            <a:endParaRPr sz="1600" dirty="0">
              <a:latin typeface="Raleway" panose="020B0604020202020204" charset="0"/>
            </a:endParaRPr>
          </a:p>
        </p:txBody>
      </p:sp>
      <p:sp>
        <p:nvSpPr>
          <p:cNvPr id="204" name="Google Shape;204;p42"/>
          <p:cNvSpPr txBox="1">
            <a:spLocks noGrp="1"/>
          </p:cNvSpPr>
          <p:nvPr>
            <p:ph type="title" idx="6"/>
          </p:nvPr>
        </p:nvSpPr>
        <p:spPr>
          <a:xfrm>
            <a:off x="783771" y="3379775"/>
            <a:ext cx="3477782" cy="5277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US" sz="1800" dirty="0" smtClean="0"/>
              <a:t>T</a:t>
            </a:r>
            <a:r>
              <a:rPr lang="en" sz="1800" dirty="0" smtClean="0"/>
              <a:t>ính năng,đặc điểm, cấu trúc</a:t>
            </a:r>
            <a:endParaRPr sz="1800" dirty="0"/>
          </a:p>
        </p:txBody>
      </p:sp>
      <p:sp>
        <p:nvSpPr>
          <p:cNvPr id="205" name="Google Shape;205;p42"/>
          <p:cNvSpPr txBox="1">
            <a:spLocks noGrp="1"/>
          </p:cNvSpPr>
          <p:nvPr>
            <p:ph type="title" idx="7"/>
          </p:nvPr>
        </p:nvSpPr>
        <p:spPr>
          <a:xfrm>
            <a:off x="3208224" y="263420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03</a:t>
            </a:r>
            <a:endParaRPr/>
          </a:p>
        </p:txBody>
      </p:sp>
      <p:sp>
        <p:nvSpPr>
          <p:cNvPr id="206" name="Google Shape;206;p42"/>
          <p:cNvSpPr txBox="1">
            <a:spLocks noGrp="1"/>
          </p:cNvSpPr>
          <p:nvPr>
            <p:ph type="subTitle" idx="8"/>
          </p:nvPr>
        </p:nvSpPr>
        <p:spPr>
          <a:xfrm>
            <a:off x="1313153" y="3813900"/>
            <a:ext cx="2948400" cy="4848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US" sz="1600" dirty="0" smtClean="0">
                <a:latin typeface="Raleway" panose="020B0604020202020204" charset="0"/>
              </a:rPr>
              <a:t>C</a:t>
            </a:r>
            <a:r>
              <a:rPr lang="en" sz="1600" dirty="0" smtClean="0">
                <a:latin typeface="Raleway" panose="020B0604020202020204" charset="0"/>
              </a:rPr>
              <a:t>ủa phần mềm</a:t>
            </a:r>
            <a:endParaRPr sz="1600" dirty="0">
              <a:latin typeface="Raleway" panose="020B0604020202020204" charset="0"/>
            </a:endParaRPr>
          </a:p>
        </p:txBody>
      </p:sp>
      <p:sp>
        <p:nvSpPr>
          <p:cNvPr id="207" name="Google Shape;207;p42"/>
          <p:cNvSpPr txBox="1">
            <a:spLocks noGrp="1"/>
          </p:cNvSpPr>
          <p:nvPr>
            <p:ph type="title" idx="9"/>
          </p:nvPr>
        </p:nvSpPr>
        <p:spPr>
          <a:xfrm>
            <a:off x="4889962" y="3379775"/>
            <a:ext cx="4061533"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dirty="0" smtClean="0"/>
              <a:t>C</a:t>
            </a:r>
            <a:r>
              <a:rPr lang="en" dirty="0" smtClean="0"/>
              <a:t>ách cài </a:t>
            </a:r>
            <a:r>
              <a:rPr lang="en" dirty="0" smtClean="0"/>
              <a:t>đặt và cách dùng</a:t>
            </a:r>
            <a:endParaRPr dirty="0"/>
          </a:p>
        </p:txBody>
      </p:sp>
      <p:sp>
        <p:nvSpPr>
          <p:cNvPr id="208" name="Google Shape;208;p42"/>
          <p:cNvSpPr txBox="1">
            <a:spLocks noGrp="1"/>
          </p:cNvSpPr>
          <p:nvPr>
            <p:ph type="title" idx="13"/>
          </p:nvPr>
        </p:nvSpPr>
        <p:spPr>
          <a:xfrm>
            <a:off x="4847101" y="2634200"/>
            <a:ext cx="1060800" cy="5934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04</a:t>
            </a:r>
            <a:endParaRPr dirty="0"/>
          </a:p>
        </p:txBody>
      </p:sp>
      <p:sp>
        <p:nvSpPr>
          <p:cNvPr id="209" name="Google Shape;209;p42"/>
          <p:cNvSpPr txBox="1">
            <a:spLocks noGrp="1"/>
          </p:cNvSpPr>
          <p:nvPr>
            <p:ph type="subTitle" idx="14"/>
          </p:nvPr>
        </p:nvSpPr>
        <p:spPr>
          <a:xfrm>
            <a:off x="5266285" y="3833467"/>
            <a:ext cx="2944500" cy="48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US" sz="1600" dirty="0" smtClean="0">
                <a:latin typeface="Raleway" panose="020B0604020202020204" charset="0"/>
              </a:rPr>
              <a:t>T</a:t>
            </a:r>
            <a:r>
              <a:rPr lang="en" sz="1600" dirty="0" smtClean="0">
                <a:latin typeface="Raleway" panose="020B0604020202020204" charset="0"/>
              </a:rPr>
              <a:t>rên môi trường Linux</a:t>
            </a:r>
            <a:endParaRPr sz="1600" dirty="0">
              <a:latin typeface="Raleway" panose="020B0604020202020204" charset="0"/>
            </a:endParaRPr>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0"/>
          <p:cNvSpPr txBox="1">
            <a:spLocks noGrp="1"/>
          </p:cNvSpPr>
          <p:nvPr>
            <p:ph type="title"/>
          </p:nvPr>
        </p:nvSpPr>
        <p:spPr>
          <a:xfrm>
            <a:off x="3434121" y="1470054"/>
            <a:ext cx="4409595" cy="1184700"/>
          </a:xfrm>
          <a:prstGeom prst="rect">
            <a:avLst/>
          </a:prstGeom>
        </p:spPr>
        <p:txBody>
          <a:bodyPr spcFirstLastPara="1" wrap="square" lIns="91425" tIns="91425" rIns="91425" bIns="91425" anchor="t" anchorCtr="0">
            <a:noAutofit/>
          </a:bodyPr>
          <a:lstStyle/>
          <a:p>
            <a:pPr lvl="0"/>
            <a:r>
              <a:rPr lang="en-US" sz="2000" b="1" dirty="0" err="1"/>
              <a:t>Tìm</a:t>
            </a:r>
            <a:r>
              <a:rPr lang="en-US" sz="2000" b="1" dirty="0"/>
              <a:t> </a:t>
            </a:r>
            <a:r>
              <a:rPr lang="en-US" sz="2000" b="1" dirty="0" err="1"/>
              <a:t>kiếm</a:t>
            </a:r>
            <a:r>
              <a:rPr lang="en-US" sz="2000" b="1" dirty="0"/>
              <a:t> </a:t>
            </a:r>
            <a:r>
              <a:rPr lang="en-US" sz="2000" b="1" dirty="0" err="1"/>
              <a:t>tập</a:t>
            </a:r>
            <a:r>
              <a:rPr lang="en-US" sz="2000" b="1" dirty="0"/>
              <a:t> tin </a:t>
            </a:r>
            <a:r>
              <a:rPr lang="en-US" sz="2000" b="1" dirty="0" err="1"/>
              <a:t>và</a:t>
            </a:r>
            <a:r>
              <a:rPr lang="en-US" sz="2000" b="1" dirty="0"/>
              <a:t> file</a:t>
            </a:r>
            <a:endParaRPr sz="2000" b="1" dirty="0"/>
          </a:p>
        </p:txBody>
      </p:sp>
      <p:grpSp>
        <p:nvGrpSpPr>
          <p:cNvPr id="575" name="Google Shape;575;p60"/>
          <p:cNvGrpSpPr/>
          <p:nvPr/>
        </p:nvGrpSpPr>
        <p:grpSpPr>
          <a:xfrm>
            <a:off x="138897" y="1381050"/>
            <a:ext cx="4258054" cy="3457168"/>
            <a:chOff x="1238825" y="1343950"/>
            <a:chExt cx="3504025" cy="2463076"/>
          </a:xfrm>
        </p:grpSpPr>
        <p:sp>
          <p:nvSpPr>
            <p:cNvPr id="576" name="Google Shape;576;p60"/>
            <p:cNvSpPr/>
            <p:nvPr/>
          </p:nvSpPr>
          <p:spPr>
            <a:xfrm>
              <a:off x="2569445" y="3376404"/>
              <a:ext cx="914175" cy="430616"/>
            </a:xfrm>
            <a:custGeom>
              <a:avLst/>
              <a:gdLst/>
              <a:ahLst/>
              <a:cxnLst/>
              <a:rect l="l" t="t" r="r" b="b"/>
              <a:pathLst>
                <a:path w="14652" h="6902" extrusionOk="0">
                  <a:moveTo>
                    <a:pt x="1570" y="1"/>
                  </a:moveTo>
                  <a:lnTo>
                    <a:pt x="1258" y="1372"/>
                  </a:lnTo>
                  <a:lnTo>
                    <a:pt x="0" y="6902"/>
                  </a:lnTo>
                  <a:lnTo>
                    <a:pt x="14651" y="6902"/>
                  </a:lnTo>
                  <a:lnTo>
                    <a:pt x="13394" y="1372"/>
                  </a:lnTo>
                  <a:lnTo>
                    <a:pt x="13081" y="1"/>
                  </a:lnTo>
                  <a:close/>
                </a:path>
              </a:pathLst>
            </a:custGeom>
            <a:solidFill>
              <a:srgbClr val="EEEEEE">
                <a:alpha val="82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0"/>
            <p:cNvSpPr/>
            <p:nvPr/>
          </p:nvSpPr>
          <p:spPr>
            <a:xfrm>
              <a:off x="2650417" y="3380505"/>
              <a:ext cx="754041" cy="92308"/>
            </a:xfrm>
            <a:custGeom>
              <a:avLst/>
              <a:gdLst/>
              <a:ahLst/>
              <a:cxnLst/>
              <a:rect l="l" t="t" r="r" b="b"/>
              <a:pathLst>
                <a:path w="12137" h="1372" extrusionOk="0">
                  <a:moveTo>
                    <a:pt x="313" y="1"/>
                  </a:moveTo>
                  <a:lnTo>
                    <a:pt x="1" y="1372"/>
                  </a:lnTo>
                  <a:lnTo>
                    <a:pt x="12137" y="1372"/>
                  </a:lnTo>
                  <a:lnTo>
                    <a:pt x="11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0"/>
            <p:cNvSpPr/>
            <p:nvPr/>
          </p:nvSpPr>
          <p:spPr>
            <a:xfrm>
              <a:off x="2317447" y="3684180"/>
              <a:ext cx="1418119" cy="122846"/>
            </a:xfrm>
            <a:custGeom>
              <a:avLst/>
              <a:gdLst/>
              <a:ahLst/>
              <a:cxnLst/>
              <a:rect l="l" t="t" r="r" b="b"/>
              <a:pathLst>
                <a:path w="22729" h="1969" extrusionOk="0">
                  <a:moveTo>
                    <a:pt x="10" y="0"/>
                  </a:moveTo>
                  <a:cubicBezTo>
                    <a:pt x="5" y="0"/>
                    <a:pt x="1" y="4"/>
                    <a:pt x="1" y="10"/>
                  </a:cubicBezTo>
                  <a:lnTo>
                    <a:pt x="1" y="1961"/>
                  </a:lnTo>
                  <a:cubicBezTo>
                    <a:pt x="1" y="1965"/>
                    <a:pt x="5" y="1969"/>
                    <a:pt x="10" y="1969"/>
                  </a:cubicBezTo>
                  <a:lnTo>
                    <a:pt x="22719" y="1969"/>
                  </a:lnTo>
                  <a:cubicBezTo>
                    <a:pt x="22725" y="1969"/>
                    <a:pt x="22729" y="1965"/>
                    <a:pt x="22729" y="1961"/>
                  </a:cubicBezTo>
                  <a:lnTo>
                    <a:pt x="22729" y="10"/>
                  </a:lnTo>
                  <a:cubicBezTo>
                    <a:pt x="22728" y="4"/>
                    <a:pt x="22725" y="0"/>
                    <a:pt x="22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0"/>
            <p:cNvSpPr/>
            <p:nvPr/>
          </p:nvSpPr>
          <p:spPr>
            <a:xfrm>
              <a:off x="2317447" y="3684180"/>
              <a:ext cx="1418119" cy="96330"/>
            </a:xfrm>
            <a:custGeom>
              <a:avLst/>
              <a:gdLst/>
              <a:ahLst/>
              <a:cxnLst/>
              <a:rect l="l" t="t" r="r" b="b"/>
              <a:pathLst>
                <a:path w="22729" h="1544" extrusionOk="0">
                  <a:moveTo>
                    <a:pt x="10" y="0"/>
                  </a:moveTo>
                  <a:cubicBezTo>
                    <a:pt x="5" y="0"/>
                    <a:pt x="1" y="4"/>
                    <a:pt x="1" y="10"/>
                  </a:cubicBezTo>
                  <a:lnTo>
                    <a:pt x="1" y="1535"/>
                  </a:lnTo>
                  <a:cubicBezTo>
                    <a:pt x="1" y="1540"/>
                    <a:pt x="5" y="1543"/>
                    <a:pt x="10" y="1543"/>
                  </a:cubicBezTo>
                  <a:lnTo>
                    <a:pt x="22719" y="1543"/>
                  </a:lnTo>
                  <a:cubicBezTo>
                    <a:pt x="22725" y="1543"/>
                    <a:pt x="22729" y="1540"/>
                    <a:pt x="22729" y="1535"/>
                  </a:cubicBezTo>
                  <a:lnTo>
                    <a:pt x="22729" y="10"/>
                  </a:lnTo>
                  <a:cubicBezTo>
                    <a:pt x="22728" y="4"/>
                    <a:pt x="22725"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0"/>
            <p:cNvSpPr/>
            <p:nvPr/>
          </p:nvSpPr>
          <p:spPr>
            <a:xfrm>
              <a:off x="1238825" y="1343950"/>
              <a:ext cx="3504025" cy="2060430"/>
            </a:xfrm>
            <a:custGeom>
              <a:avLst/>
              <a:gdLst/>
              <a:ahLst/>
              <a:cxnLst/>
              <a:rect l="l" t="t" r="r" b="b"/>
              <a:pathLst>
                <a:path w="56161" h="33025" extrusionOk="0">
                  <a:moveTo>
                    <a:pt x="1905" y="0"/>
                  </a:moveTo>
                  <a:cubicBezTo>
                    <a:pt x="854" y="0"/>
                    <a:pt x="1" y="854"/>
                    <a:pt x="1" y="1906"/>
                  </a:cubicBezTo>
                  <a:lnTo>
                    <a:pt x="1" y="31120"/>
                  </a:lnTo>
                  <a:cubicBezTo>
                    <a:pt x="1" y="32171"/>
                    <a:pt x="854" y="33025"/>
                    <a:pt x="1905" y="33025"/>
                  </a:cubicBezTo>
                  <a:lnTo>
                    <a:pt x="54255" y="33025"/>
                  </a:lnTo>
                  <a:cubicBezTo>
                    <a:pt x="55306" y="33025"/>
                    <a:pt x="56161" y="32171"/>
                    <a:pt x="56161" y="31120"/>
                  </a:cubicBezTo>
                  <a:lnTo>
                    <a:pt x="56161" y="1906"/>
                  </a:lnTo>
                  <a:cubicBezTo>
                    <a:pt x="56161" y="854"/>
                    <a:pt x="55306" y="0"/>
                    <a:pt x="54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46" y="1470054"/>
            <a:ext cx="3969756" cy="2245440"/>
          </a:xfrm>
          <a:prstGeom prst="rect">
            <a:avLst/>
          </a:prstGeom>
        </p:spPr>
      </p:pic>
      <p:sp>
        <p:nvSpPr>
          <p:cNvPr id="4" name="Rectangle 2"/>
          <p:cNvSpPr>
            <a:spLocks noChangeArrowheads="1"/>
          </p:cNvSpPr>
          <p:nvPr/>
        </p:nvSpPr>
        <p:spPr bwMode="auto">
          <a:xfrm>
            <a:off x="4559027" y="2592774"/>
            <a:ext cx="435351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90488"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Bên</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cạnh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việc</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tạo</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mới</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cũng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có</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thể</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điều</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hướng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và</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tìm</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kiếm</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nhanh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chóng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qua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trong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bất</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kỳ</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repo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nào</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Tính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năng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này</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rất</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hữu</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ích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nhưng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lại</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không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rõ</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ràng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vì</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nó</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bị</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ẩn</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và</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chỉ</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hoạt</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động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khi</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dùng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phím</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tắt.Nhấn</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phím</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latin typeface="Arial Unicode MS"/>
                <a:ea typeface="Times New Roman" panose="02020603050405020304" pitchFamily="18" charset="0"/>
                <a:cs typeface="Courier New" panose="02070309020205020404" pitchFamily="49" charset="0"/>
              </a:rPr>
              <a:t>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để</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kích</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hoạt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Trình</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tìm</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kiếm</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Nhấn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và</a:t>
            </a:r>
            <a:r>
              <a:rPr kumimoji="0" lang="en-US" altLang="en-US" sz="1600" b="0" i="0" u="none" strike="noStrike" cap="none" normalizeH="0" baseline="0" dirty="0" smtClean="0">
                <a:ln>
                  <a:noFill/>
                </a:ln>
                <a:solidFill>
                  <a:schemeClr val="bg1"/>
                </a:solidFill>
                <a:effectLst/>
                <a:ea typeface="Times New Roman" panose="02020603050405020304" pitchFamily="18" charset="0"/>
              </a:rPr>
              <a:t> ↑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nhảy</a:t>
            </a:r>
            <a:r>
              <a:rPr kumimoji="0" lang="en-US" altLang="en-US" sz="1600" b="0" i="0" u="none" strike="noStrike" cap="none" normalizeH="0" baseline="0" dirty="0" smtClean="0">
                <a:ln>
                  <a:noFill/>
                </a:ln>
                <a:solidFill>
                  <a:schemeClr val="bg1"/>
                </a:solidFill>
                <a:effectLst/>
                <a:ea typeface="Times New Roman" panose="02020603050405020304" pitchFamily="18" charset="0"/>
              </a:rPr>
              <a:t> qua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lên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và</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xuống</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Hoặc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nhập</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tên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để</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chọn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tệp</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cụ</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thể</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mà</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bạn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đã</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có</a:t>
            </a:r>
            <a:r>
              <a:rPr kumimoji="0" lang="en-US" altLang="en-US" sz="1600" b="0" i="0" u="none" strike="noStrike" cap="none" normalizeH="0" baseline="0" dirty="0" smtClean="0">
                <a:ln>
                  <a:noFill/>
                </a:ln>
                <a:solidFill>
                  <a:schemeClr val="bg1"/>
                </a:solidFill>
                <a:effectLst/>
                <a:ea typeface="Times New Roman" panose="02020603050405020304" pitchFamily="18" charset="0"/>
              </a:rPr>
              <a:t>.</a:t>
            </a:r>
            <a:endParaRPr kumimoji="0" lang="en-US" altLang="en-US" sz="2000" b="0" i="0" u="none" strike="noStrike" cap="none" normalizeH="0" baseline="0" dirty="0" smtClean="0">
              <a:ln>
                <a:noFill/>
              </a:ln>
              <a:solidFill>
                <a:schemeClr val="bg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5"/>
          <p:cNvSpPr txBox="1">
            <a:spLocks noGrp="1"/>
          </p:cNvSpPr>
          <p:nvPr>
            <p:ph type="title"/>
          </p:nvPr>
        </p:nvSpPr>
        <p:spPr>
          <a:xfrm>
            <a:off x="-1399631" y="433466"/>
            <a:ext cx="6166862" cy="734342"/>
          </a:xfrm>
          <a:prstGeom prst="rect">
            <a:avLst/>
          </a:prstGeom>
        </p:spPr>
        <p:txBody>
          <a:bodyPr spcFirstLastPara="1" wrap="square" lIns="91425" tIns="91425" rIns="91425" bIns="91425" anchor="t" anchorCtr="0">
            <a:noAutofit/>
          </a:bodyPr>
          <a:lstStyle/>
          <a:p>
            <a:r>
              <a:rPr lang="en-US" sz="2000" b="1" dirty="0" err="1"/>
              <a:t>Sử</a:t>
            </a:r>
            <a:r>
              <a:rPr lang="en-US" sz="2000" b="1" dirty="0"/>
              <a:t> </a:t>
            </a:r>
            <a:r>
              <a:rPr lang="en-US" sz="2000" b="1" dirty="0" err="1"/>
              <a:t>dụng</a:t>
            </a:r>
            <a:r>
              <a:rPr lang="en-US" sz="2000" b="1" dirty="0"/>
              <a:t> </a:t>
            </a:r>
            <a:r>
              <a:rPr lang="en-US" sz="2000" b="1" dirty="0" err="1"/>
              <a:t>Git</a:t>
            </a:r>
            <a:r>
              <a:rPr lang="en-US" sz="2000" b="1" dirty="0"/>
              <a:t> URL </a:t>
            </a:r>
            <a:r>
              <a:rPr lang="en-US" sz="2000" b="1" dirty="0" err="1"/>
              <a:t>Shortener</a:t>
            </a:r>
            <a:endParaRPr lang="en-US" sz="2000" b="1" dirty="0"/>
          </a:p>
        </p:txBody>
      </p:sp>
      <p:sp>
        <p:nvSpPr>
          <p:cNvPr id="528" name="Google Shape;528;p55"/>
          <p:cNvSpPr txBox="1">
            <a:spLocks noGrp="1"/>
          </p:cNvSpPr>
          <p:nvPr>
            <p:ph type="subTitle" idx="1"/>
          </p:nvPr>
        </p:nvSpPr>
        <p:spPr>
          <a:xfrm>
            <a:off x="4835982" y="2045046"/>
            <a:ext cx="4098977" cy="1371922"/>
          </a:xfrm>
          <a:prstGeom prst="rect">
            <a:avLst/>
          </a:prstGeom>
        </p:spPr>
        <p:txBody>
          <a:bodyPr spcFirstLastPara="1" wrap="square" lIns="91425" tIns="91425" rIns="91425" bIns="91425" anchor="t" anchorCtr="0">
            <a:noAutofit/>
          </a:bodyPr>
          <a:lstStyle/>
          <a:p>
            <a:pPr algn="l"/>
            <a:r>
              <a:rPr lang="en-US" dirty="0" smtClean="0">
                <a:latin typeface="Raleway" panose="020B0604020202020204" charset="0"/>
              </a:rPr>
              <a:t>	</a:t>
            </a:r>
            <a:r>
              <a:rPr lang="en-US" sz="1600" dirty="0" err="1">
                <a:latin typeface="Raleway" panose="020B0604020202020204" charset="0"/>
              </a:rPr>
              <a:t>M</a:t>
            </a:r>
            <a:r>
              <a:rPr lang="en-US" sz="1600" dirty="0" err="1" smtClean="0">
                <a:latin typeface="Raleway" panose="020B0604020202020204" charset="0"/>
              </a:rPr>
              <a:t>ọi</a:t>
            </a:r>
            <a:r>
              <a:rPr lang="en-US" sz="1600" dirty="0" smtClean="0">
                <a:latin typeface="Raleway" panose="020B0604020202020204" charset="0"/>
              </a:rPr>
              <a:t> </a:t>
            </a:r>
            <a:r>
              <a:rPr lang="en-US" sz="1600" dirty="0" err="1">
                <a:latin typeface="Raleway" panose="020B0604020202020204" charset="0"/>
              </a:rPr>
              <a:t>người</a:t>
            </a:r>
            <a:r>
              <a:rPr lang="en-US" sz="1600" dirty="0">
                <a:latin typeface="Raleway" panose="020B0604020202020204" charset="0"/>
              </a:rPr>
              <a:t> </a:t>
            </a:r>
            <a:r>
              <a:rPr lang="en-US" sz="1600" dirty="0" err="1">
                <a:latin typeface="Raleway" panose="020B0604020202020204" charset="0"/>
              </a:rPr>
              <a:t>thích</a:t>
            </a:r>
            <a:r>
              <a:rPr lang="en-US" sz="1600" dirty="0">
                <a:latin typeface="Raleway" panose="020B0604020202020204" charset="0"/>
              </a:rPr>
              <a:t> chia </a:t>
            </a:r>
            <a:r>
              <a:rPr lang="en-US" sz="1600" dirty="0" err="1">
                <a:latin typeface="Raleway" panose="020B0604020202020204" charset="0"/>
              </a:rPr>
              <a:t>sẻ</a:t>
            </a:r>
            <a:r>
              <a:rPr lang="en-US" sz="1600" dirty="0">
                <a:latin typeface="Raleway" panose="020B0604020202020204" charset="0"/>
              </a:rPr>
              <a:t> </a:t>
            </a:r>
            <a:r>
              <a:rPr lang="en-US" sz="1600" dirty="0" err="1">
                <a:latin typeface="Raleway" panose="020B0604020202020204" charset="0"/>
              </a:rPr>
              <a:t>mọi</a:t>
            </a:r>
            <a:r>
              <a:rPr lang="en-US" sz="1600" dirty="0">
                <a:latin typeface="Raleway" panose="020B0604020202020204" charset="0"/>
              </a:rPr>
              <a:t> </a:t>
            </a:r>
            <a:r>
              <a:rPr lang="en-US" sz="1600" dirty="0" err="1">
                <a:latin typeface="Raleway" panose="020B0604020202020204" charset="0"/>
              </a:rPr>
              <a:t>thứ</a:t>
            </a:r>
            <a:r>
              <a:rPr lang="en-US" sz="1600" dirty="0">
                <a:latin typeface="Raleway" panose="020B0604020202020204" charset="0"/>
              </a:rPr>
              <a:t> </a:t>
            </a:r>
            <a:r>
              <a:rPr lang="en-US" sz="1600" dirty="0" err="1">
                <a:latin typeface="Raleway" panose="020B0604020202020204" charset="0"/>
              </a:rPr>
              <a:t>từ</a:t>
            </a:r>
            <a:r>
              <a:rPr lang="en-US" sz="1600" dirty="0">
                <a:latin typeface="Raleway" panose="020B0604020202020204" charset="0"/>
              </a:rPr>
              <a:t> </a:t>
            </a:r>
            <a:r>
              <a:rPr lang="en-US" sz="1600" dirty="0" err="1">
                <a:latin typeface="Raleway" panose="020B0604020202020204" charset="0"/>
              </a:rPr>
              <a:t>hình</a:t>
            </a:r>
            <a:r>
              <a:rPr lang="en-US" sz="1600" dirty="0">
                <a:latin typeface="Raleway" panose="020B0604020202020204" charset="0"/>
              </a:rPr>
              <a:t> </a:t>
            </a:r>
            <a:r>
              <a:rPr lang="en-US" sz="1600" dirty="0" err="1">
                <a:latin typeface="Raleway" panose="020B0604020202020204" charset="0"/>
              </a:rPr>
              <a:t>ảnh</a:t>
            </a:r>
            <a:r>
              <a:rPr lang="en-US" sz="1600" dirty="0">
                <a:latin typeface="Raleway" panose="020B0604020202020204" charset="0"/>
              </a:rPr>
              <a:t>, </a:t>
            </a:r>
            <a:r>
              <a:rPr lang="en-US" sz="1600" dirty="0" err="1">
                <a:latin typeface="Raleway" panose="020B0604020202020204" charset="0"/>
              </a:rPr>
              <a:t>trạng</a:t>
            </a:r>
            <a:r>
              <a:rPr lang="en-US" sz="1600" dirty="0">
                <a:latin typeface="Raleway" panose="020B0604020202020204" charset="0"/>
              </a:rPr>
              <a:t> </a:t>
            </a:r>
            <a:r>
              <a:rPr lang="en-US" sz="1600" dirty="0" err="1">
                <a:latin typeface="Raleway" panose="020B0604020202020204" charset="0"/>
              </a:rPr>
              <a:t>thái</a:t>
            </a:r>
            <a:r>
              <a:rPr lang="en-US" sz="1600" dirty="0">
                <a:latin typeface="Raleway" panose="020B0604020202020204" charset="0"/>
              </a:rPr>
              <a:t> </a:t>
            </a:r>
            <a:r>
              <a:rPr lang="en-US" sz="1600" dirty="0" err="1">
                <a:latin typeface="Raleway" panose="020B0604020202020204" charset="0"/>
              </a:rPr>
              <a:t>và</a:t>
            </a:r>
            <a:r>
              <a:rPr lang="en-US" sz="1600" dirty="0">
                <a:latin typeface="Raleway" panose="020B0604020202020204" charset="0"/>
              </a:rPr>
              <a:t> tin </a:t>
            </a:r>
            <a:r>
              <a:rPr lang="en-US" sz="1600" dirty="0" err="1">
                <a:latin typeface="Raleway" panose="020B0604020202020204" charset="0"/>
              </a:rPr>
              <a:t>tức</a:t>
            </a:r>
            <a:r>
              <a:rPr lang="en-US" sz="1600" dirty="0">
                <a:latin typeface="Raleway" panose="020B0604020202020204" charset="0"/>
              </a:rPr>
              <a:t> </a:t>
            </a:r>
            <a:r>
              <a:rPr lang="en-US" sz="1600" dirty="0" err="1">
                <a:latin typeface="Raleway" panose="020B0604020202020204" charset="0"/>
              </a:rPr>
              <a:t>của</a:t>
            </a:r>
            <a:r>
              <a:rPr lang="en-US" sz="1600" dirty="0">
                <a:latin typeface="Raleway" panose="020B0604020202020204" charset="0"/>
              </a:rPr>
              <a:t> </a:t>
            </a:r>
            <a:r>
              <a:rPr lang="en-US" sz="1600" dirty="0" err="1">
                <a:latin typeface="Raleway" panose="020B0604020202020204" charset="0"/>
              </a:rPr>
              <a:t>họ</a:t>
            </a:r>
            <a:r>
              <a:rPr lang="en-US" sz="1600" dirty="0">
                <a:latin typeface="Raleway" panose="020B0604020202020204" charset="0"/>
              </a:rPr>
              <a:t> </a:t>
            </a:r>
            <a:r>
              <a:rPr lang="en-US" sz="1600" dirty="0" err="1">
                <a:latin typeface="Raleway" panose="020B0604020202020204" charset="0"/>
              </a:rPr>
              <a:t>trên</a:t>
            </a:r>
            <a:r>
              <a:rPr lang="en-US" sz="1600" dirty="0">
                <a:latin typeface="Raleway" panose="020B0604020202020204" charset="0"/>
              </a:rPr>
              <a:t> </a:t>
            </a:r>
            <a:r>
              <a:rPr lang="en-US" sz="1600" dirty="0" err="1">
                <a:latin typeface="Raleway" panose="020B0604020202020204" charset="0"/>
              </a:rPr>
              <a:t>mạng</a:t>
            </a:r>
            <a:r>
              <a:rPr lang="en-US" sz="1600" dirty="0">
                <a:latin typeface="Raleway" panose="020B0604020202020204" charset="0"/>
              </a:rPr>
              <a:t> </a:t>
            </a:r>
            <a:r>
              <a:rPr lang="en-US" sz="1600" dirty="0" err="1">
                <a:latin typeface="Raleway" panose="020B0604020202020204" charset="0"/>
              </a:rPr>
              <a:t>xã</a:t>
            </a:r>
            <a:r>
              <a:rPr lang="en-US" sz="1600" dirty="0">
                <a:latin typeface="Raleway" panose="020B0604020202020204" charset="0"/>
              </a:rPr>
              <a:t> </a:t>
            </a:r>
            <a:r>
              <a:rPr lang="en-US" sz="1600" dirty="0" err="1" smtClean="0">
                <a:latin typeface="Raleway" panose="020B0604020202020204" charset="0"/>
              </a:rPr>
              <a:t>hội</a:t>
            </a:r>
            <a:r>
              <a:rPr lang="en-US" sz="1600" dirty="0" smtClean="0">
                <a:latin typeface="Raleway" panose="020B0604020202020204" charset="0"/>
              </a:rPr>
              <a:t>. </a:t>
            </a:r>
            <a:r>
              <a:rPr lang="en-US" sz="1600" dirty="0">
                <a:latin typeface="Raleway" panose="020B0604020202020204" charset="0"/>
              </a:rPr>
              <a:t> </a:t>
            </a:r>
            <a:r>
              <a:rPr lang="en-US" sz="1600" u="sng" dirty="0">
                <a:latin typeface="Raleway" panose="020B0604020202020204" charset="0"/>
                <a:hlinkClick r:id="rId3"/>
              </a:rPr>
              <a:t>Git.io</a:t>
            </a:r>
            <a:r>
              <a:rPr lang="en-US" sz="1600" dirty="0">
                <a:latin typeface="Raleway" panose="020B0604020202020204" charset="0"/>
              </a:rPr>
              <a:t> </a:t>
            </a:r>
            <a:r>
              <a:rPr lang="en-US" sz="1600" dirty="0" err="1" smtClean="0">
                <a:latin typeface="Raleway" panose="020B0604020202020204" charset="0"/>
              </a:rPr>
              <a:t>có</a:t>
            </a:r>
            <a:r>
              <a:rPr lang="en-US" sz="1600" dirty="0" smtClean="0">
                <a:latin typeface="Raleway" panose="020B0604020202020204" charset="0"/>
              </a:rPr>
              <a:t> </a:t>
            </a:r>
            <a:r>
              <a:rPr lang="en-US" sz="1600" dirty="0" err="1" smtClean="0">
                <a:latin typeface="Raleway" panose="020B0604020202020204" charset="0"/>
              </a:rPr>
              <a:t>khả</a:t>
            </a:r>
            <a:r>
              <a:rPr lang="en-US" sz="1600" dirty="0" smtClean="0">
                <a:latin typeface="Raleway" panose="020B0604020202020204" charset="0"/>
              </a:rPr>
              <a:t> </a:t>
            </a:r>
            <a:r>
              <a:rPr lang="en-US" sz="1600" dirty="0" err="1" smtClean="0">
                <a:latin typeface="Raleway" panose="020B0604020202020204" charset="0"/>
              </a:rPr>
              <a:t>năng</a:t>
            </a:r>
            <a:r>
              <a:rPr lang="en-US" sz="1600" dirty="0" smtClean="0">
                <a:latin typeface="Raleway" panose="020B0604020202020204" charset="0"/>
              </a:rPr>
              <a:t>  </a:t>
            </a:r>
            <a:r>
              <a:rPr lang="en-US" sz="1600" dirty="0" err="1">
                <a:latin typeface="Raleway" panose="020B0604020202020204" charset="0"/>
              </a:rPr>
              <a:t>rút</a:t>
            </a:r>
            <a:r>
              <a:rPr lang="en-US" sz="1600" dirty="0">
                <a:latin typeface="Raleway" panose="020B0604020202020204" charset="0"/>
              </a:rPr>
              <a:t> </a:t>
            </a:r>
            <a:r>
              <a:rPr lang="en-US" sz="1600" dirty="0" err="1">
                <a:latin typeface="Raleway" panose="020B0604020202020204" charset="0"/>
              </a:rPr>
              <a:t>ngắn</a:t>
            </a:r>
            <a:r>
              <a:rPr lang="en-US" sz="1600" dirty="0">
                <a:latin typeface="Raleway" panose="020B0604020202020204" charset="0"/>
              </a:rPr>
              <a:t> URL </a:t>
            </a:r>
            <a:r>
              <a:rPr lang="en-US" sz="1600" dirty="0" err="1">
                <a:latin typeface="Raleway" panose="020B0604020202020204" charset="0"/>
              </a:rPr>
              <a:t>của</a:t>
            </a:r>
            <a:r>
              <a:rPr lang="en-US" sz="1600" dirty="0">
                <a:latin typeface="Raleway" panose="020B0604020202020204" charset="0"/>
              </a:rPr>
              <a:t> repo </a:t>
            </a:r>
            <a:r>
              <a:rPr lang="en-US" sz="1600" dirty="0" err="1">
                <a:latin typeface="Raleway" panose="020B0604020202020204" charset="0"/>
              </a:rPr>
              <a:t>Github</a:t>
            </a:r>
            <a:r>
              <a:rPr lang="en-US" sz="1600" dirty="0">
                <a:latin typeface="Raleway" panose="020B0604020202020204" charset="0"/>
              </a:rPr>
              <a:t> </a:t>
            </a:r>
            <a:r>
              <a:rPr lang="en-US" sz="1600" dirty="0" err="1">
                <a:latin typeface="Raleway" panose="020B0604020202020204" charset="0"/>
              </a:rPr>
              <a:t>của</a:t>
            </a:r>
            <a:r>
              <a:rPr lang="en-US" sz="1600" dirty="0">
                <a:latin typeface="Raleway" panose="020B0604020202020204" charset="0"/>
              </a:rPr>
              <a:t> </a:t>
            </a:r>
            <a:r>
              <a:rPr lang="en-US" sz="1600" dirty="0" err="1">
                <a:latin typeface="Raleway" panose="020B0604020202020204" charset="0"/>
              </a:rPr>
              <a:t>bạn</a:t>
            </a:r>
            <a:r>
              <a:rPr lang="en-US" sz="1600" dirty="0">
                <a:latin typeface="Raleway" panose="020B0604020202020204" charset="0"/>
              </a:rPr>
              <a:t>.</a:t>
            </a:r>
          </a:p>
        </p:txBody>
      </p:sp>
      <p:pic>
        <p:nvPicPr>
          <p:cNvPr id="529" name="Google Shape;529;p55"/>
          <p:cNvPicPr preferRelativeResize="0"/>
          <p:nvPr/>
        </p:nvPicPr>
        <p:blipFill rotWithShape="1">
          <a:blip r:embed="rId4">
            <a:alphaModFix/>
          </a:blip>
          <a:srcRect l="35390" t="10402" r="11045"/>
          <a:stretch/>
        </p:blipFill>
        <p:spPr>
          <a:xfrm>
            <a:off x="625034" y="1435261"/>
            <a:ext cx="3946968" cy="3708240"/>
          </a:xfrm>
          <a:prstGeom prst="rect">
            <a:avLst/>
          </a:prstGeom>
          <a:noFill/>
          <a:ln>
            <a:noFill/>
          </a:ln>
        </p:spPr>
      </p:pic>
      <p:pic>
        <p:nvPicPr>
          <p:cNvPr id="5" name="Picture 4"/>
          <p:cNvPicPr/>
          <p:nvPr/>
        </p:nvPicPr>
        <p:blipFill>
          <a:blip r:embed="rId5"/>
          <a:stretch>
            <a:fillRect/>
          </a:stretch>
        </p:blipFill>
        <p:spPr>
          <a:xfrm>
            <a:off x="785815" y="1970168"/>
            <a:ext cx="3625406" cy="2638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2" name="Google Shape;682;p66"/>
          <p:cNvSpPr txBox="1">
            <a:spLocks noGrp="1"/>
          </p:cNvSpPr>
          <p:nvPr>
            <p:ph type="title"/>
          </p:nvPr>
        </p:nvSpPr>
        <p:spPr>
          <a:xfrm>
            <a:off x="605432" y="549460"/>
            <a:ext cx="7704000" cy="572700"/>
          </a:xfrm>
          <a:prstGeom prst="rect">
            <a:avLst/>
          </a:prstGeom>
        </p:spPr>
        <p:txBody>
          <a:bodyPr spcFirstLastPara="1" wrap="square" lIns="91425" tIns="91425" rIns="91425" bIns="91425" anchor="ctr" anchorCtr="0">
            <a:noAutofit/>
          </a:bodyPr>
          <a:lstStyle/>
          <a:p>
            <a:r>
              <a:rPr lang="en-US" sz="2500" b="1" dirty="0" err="1"/>
              <a:t>Sử</a:t>
            </a:r>
            <a:r>
              <a:rPr lang="en-US" sz="2500" b="1" dirty="0"/>
              <a:t> </a:t>
            </a:r>
            <a:r>
              <a:rPr lang="en-US" sz="2500" b="1" dirty="0" err="1"/>
              <a:t>dụng</a:t>
            </a:r>
            <a:r>
              <a:rPr lang="en-US" sz="2500" b="1" dirty="0"/>
              <a:t> </a:t>
            </a:r>
            <a:r>
              <a:rPr lang="en-US" sz="2500" b="1" dirty="0" err="1"/>
              <a:t>Github</a:t>
            </a:r>
            <a:r>
              <a:rPr lang="en-US" sz="2500" b="1" dirty="0"/>
              <a:t> CLI</a:t>
            </a:r>
          </a:p>
        </p:txBody>
      </p:sp>
      <p:sp>
        <p:nvSpPr>
          <p:cNvPr id="914" name="Google Shape;914;p66"/>
          <p:cNvSpPr txBox="1"/>
          <p:nvPr/>
        </p:nvSpPr>
        <p:spPr>
          <a:xfrm>
            <a:off x="6665487" y="2281880"/>
            <a:ext cx="2165941" cy="1893300"/>
          </a:xfrm>
          <a:prstGeom prst="rect">
            <a:avLst/>
          </a:prstGeom>
          <a:noFill/>
          <a:ln>
            <a:noFill/>
          </a:ln>
        </p:spPr>
        <p:txBody>
          <a:bodyPr spcFirstLastPara="1" wrap="square" lIns="91425" tIns="91425" rIns="91425" bIns="91425" anchor="t" anchorCtr="0">
            <a:noAutofit/>
          </a:bodyPr>
          <a:lstStyle/>
          <a:p>
            <a:r>
              <a:rPr lang="en-US" sz="1200" dirty="0" smtClean="0">
                <a:solidFill>
                  <a:schemeClr val="bg1"/>
                </a:solidFill>
              </a:rPr>
              <a:t>$ hub clone </a:t>
            </a:r>
            <a:r>
              <a:rPr lang="en-US" sz="1200" dirty="0" err="1" smtClean="0">
                <a:solidFill>
                  <a:schemeClr val="bg1"/>
                </a:solidFill>
              </a:rPr>
              <a:t>rtomayko</a:t>
            </a:r>
            <a:r>
              <a:rPr lang="en-US" sz="1200" dirty="0" smtClean="0">
                <a:solidFill>
                  <a:schemeClr val="bg1"/>
                </a:solidFill>
              </a:rPr>
              <a:t>/tilt</a:t>
            </a:r>
          </a:p>
          <a:p>
            <a:endParaRPr lang="en-US" dirty="0" smtClean="0">
              <a:solidFill>
                <a:schemeClr val="bg1"/>
              </a:solidFill>
            </a:endParaRPr>
          </a:p>
          <a:p>
            <a:r>
              <a:rPr lang="en-US" dirty="0" err="1">
                <a:solidFill>
                  <a:schemeClr val="bg1"/>
                </a:solidFill>
              </a:rPr>
              <a:t>sẽ</a:t>
            </a:r>
            <a:r>
              <a:rPr lang="en-US" dirty="0">
                <a:solidFill>
                  <a:schemeClr val="bg1"/>
                </a:solidFill>
              </a:rPr>
              <a:t> expands </a:t>
            </a:r>
            <a:r>
              <a:rPr lang="en-US" dirty="0" err="1">
                <a:solidFill>
                  <a:schemeClr val="bg1"/>
                </a:solidFill>
              </a:rPr>
              <a:t>thành</a:t>
            </a:r>
            <a:r>
              <a:rPr lang="en-US" dirty="0" smtClean="0">
                <a:solidFill>
                  <a:schemeClr val="bg1"/>
                </a:solidFill>
              </a:rPr>
              <a:t>:</a:t>
            </a:r>
          </a:p>
        </p:txBody>
      </p:sp>
      <p:sp>
        <p:nvSpPr>
          <p:cNvPr id="915" name="Google Shape;915;p66"/>
          <p:cNvSpPr txBox="1">
            <a:spLocks noGrp="1"/>
          </p:cNvSpPr>
          <p:nvPr>
            <p:ph type="title" idx="4294967295"/>
          </p:nvPr>
        </p:nvSpPr>
        <p:spPr>
          <a:xfrm>
            <a:off x="6804359" y="1438170"/>
            <a:ext cx="1888200" cy="527700"/>
          </a:xfrm>
          <a:prstGeom prst="rect">
            <a:avLst/>
          </a:prstGeom>
        </p:spPr>
        <p:txBody>
          <a:bodyPr spcFirstLastPara="1" wrap="square" lIns="91425" tIns="91425" rIns="91425" bIns="91425" anchor="t" anchorCtr="0">
            <a:noAutofit/>
          </a:bodyPr>
          <a:lstStyle/>
          <a:p>
            <a:pPr lvl="0"/>
            <a:r>
              <a:rPr lang="en-US" sz="2500" dirty="0" err="1"/>
              <a:t>Ví</a:t>
            </a:r>
            <a:r>
              <a:rPr lang="en-US" sz="2500" dirty="0"/>
              <a:t> </a:t>
            </a:r>
            <a:r>
              <a:rPr lang="en-US" sz="2500" dirty="0" err="1"/>
              <a:t>dụ</a:t>
            </a:r>
            <a:r>
              <a:rPr lang="en-US" sz="2500" dirty="0"/>
              <a:t>:</a:t>
            </a:r>
            <a:endParaRPr sz="2500" dirty="0"/>
          </a:p>
        </p:txBody>
      </p:sp>
      <p:pic>
        <p:nvPicPr>
          <p:cNvPr id="237" name="Picture 236"/>
          <p:cNvPicPr/>
          <p:nvPr/>
        </p:nvPicPr>
        <p:blipFill>
          <a:blip r:embed="rId3"/>
          <a:stretch>
            <a:fillRect/>
          </a:stretch>
        </p:blipFill>
        <p:spPr>
          <a:xfrm>
            <a:off x="2490433" y="1493171"/>
            <a:ext cx="3933997" cy="2881679"/>
          </a:xfrm>
          <a:prstGeom prst="rect">
            <a:avLst/>
          </a:prstGeom>
        </p:spPr>
      </p:pic>
      <p:sp>
        <p:nvSpPr>
          <p:cNvPr id="2" name="Rectangle 1"/>
          <p:cNvSpPr>
            <a:spLocks noChangeArrowheads="1"/>
          </p:cNvSpPr>
          <p:nvPr/>
        </p:nvSpPr>
        <p:spPr bwMode="auto">
          <a:xfrm>
            <a:off x="83945" y="1702020"/>
            <a:ext cx="2285961"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H</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ầu</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hết</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mọi</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người</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thích</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làm</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việc</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cách</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sử</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dụng</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GUI,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vẫn</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một</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số</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người</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thích</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sử</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dụng</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CLI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Giao</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diện</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dòng</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lệnh</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Github</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CLI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được</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bắt</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đầu</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với</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từ</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khoá</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hub</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Github</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CLI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bổ</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sung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các</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cú</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pháp</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có</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thể</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được</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sử</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dụng</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cùng</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với</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các</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cú</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pháp</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của</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git</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Danh</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sách</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đầy</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đủ</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các</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tính</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năng</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có</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thể</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được</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tìm</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thấy</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tại</a:t>
            </a:r>
            <a:r>
              <a:rPr kumimoji="0" lang="en-US" altLang="en-US"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hlinkClick r:id="rId4"/>
              </a:rPr>
              <a:t>Hub</a:t>
            </a:r>
            <a:r>
              <a:rPr kumimoji="0" lang="en-US" altLang="en-US"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repo.</a:t>
            </a:r>
            <a:r>
              <a:rPr kumimoji="0" lang="en-US" altLang="en-US" sz="600" b="0" i="0" u="none" strike="noStrike" cap="none" normalizeH="0" baseline="0" dirty="0" smtClean="0">
                <a:ln>
                  <a:noFill/>
                </a:ln>
                <a:solidFill>
                  <a:schemeClr val="bg1"/>
                </a:solidFill>
                <a:effectLst/>
                <a:latin typeface="Arial" panose="020B0604020202020204" pitchFamily="34" charset="0"/>
              </a:rPr>
              <a:t> </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5" name="Rectangle 4"/>
          <p:cNvSpPr>
            <a:spLocks noChangeArrowheads="1"/>
          </p:cNvSpPr>
          <p:nvPr/>
        </p:nvSpPr>
        <p:spPr bwMode="auto">
          <a:xfrm>
            <a:off x="6665487" y="3220836"/>
            <a:ext cx="254726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chemeClr val="bg1"/>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700" b="0" i="0" u="none" strike="noStrike" cap="none" normalizeH="0" baseline="0" dirty="0" err="1" smtClean="0">
                <a:ln>
                  <a:noFill/>
                </a:ln>
                <a:solidFill>
                  <a:schemeClr val="bg1"/>
                </a:solidFill>
                <a:effectLst/>
                <a:latin typeface="Consolas" panose="020B0609020204030204" pitchFamily="49" charset="0"/>
                <a:ea typeface="Times New Roman" panose="02020603050405020304" pitchFamily="18" charset="0"/>
                <a:cs typeface="Courier New" panose="02070309020205020404" pitchFamily="49" charset="0"/>
              </a:rPr>
              <a:t>git</a:t>
            </a:r>
            <a:r>
              <a:rPr kumimoji="0" lang="en-US" altLang="en-US" sz="700" b="0" i="0" u="none" strike="noStrike" cap="none" normalizeH="0" baseline="0" dirty="0" smtClean="0">
                <a:ln>
                  <a:noFill/>
                </a:ln>
                <a:solidFill>
                  <a:schemeClr val="bg1"/>
                </a:solidFill>
                <a:effectLst/>
                <a:latin typeface="Consolas" panose="020B0609020204030204" pitchFamily="49" charset="0"/>
                <a:ea typeface="Times New Roman" panose="02020603050405020304" pitchFamily="18" charset="0"/>
                <a:cs typeface="Courier New" panose="02070309020205020404" pitchFamily="49" charset="0"/>
              </a:rPr>
              <a:t> clone git://github.com/rtomayko/tilt.git</a:t>
            </a:r>
            <a:endParaRPr kumimoji="0" lang="en-US" altLang="en-US" sz="1200" b="0" i="0" u="none" strike="noStrike" cap="none" normalizeH="0" baseline="0" dirty="0" smtClean="0">
              <a:ln>
                <a:noFill/>
              </a:ln>
              <a:solidFill>
                <a:schemeClr val="bg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4;p40"/>
          <p:cNvPicPr preferRelativeResize="0"/>
          <p:nvPr/>
        </p:nvPicPr>
        <p:blipFill rotWithShape="1">
          <a:blip r:embed="rId2">
            <a:alphaModFix/>
          </a:blip>
          <a:srcRect l="7817" t="55854" b="12141"/>
          <a:stretch/>
        </p:blipFill>
        <p:spPr>
          <a:xfrm>
            <a:off x="251243" y="251215"/>
            <a:ext cx="7885760" cy="1056663"/>
          </a:xfrm>
          <a:prstGeom prst="rect">
            <a:avLst/>
          </a:prstGeom>
          <a:noFill/>
          <a:ln>
            <a:noFill/>
          </a:ln>
        </p:spPr>
      </p:pic>
      <p:sp>
        <p:nvSpPr>
          <p:cNvPr id="4" name="Rectangle 3"/>
          <p:cNvSpPr/>
          <p:nvPr/>
        </p:nvSpPr>
        <p:spPr>
          <a:xfrm>
            <a:off x="1423669" y="671956"/>
            <a:ext cx="2488573" cy="400110"/>
          </a:xfrm>
          <a:prstGeom prst="rect">
            <a:avLst/>
          </a:prstGeom>
        </p:spPr>
        <p:txBody>
          <a:bodyPr wrap="square">
            <a:spAutoFit/>
          </a:bodyPr>
          <a:lstStyle/>
          <a:p>
            <a:r>
              <a:rPr lang="en-US" sz="2000" b="1" dirty="0">
                <a:latin typeface="Raleway" panose="020B0604020202020204" charset="0"/>
                <a:ea typeface="Calibri" panose="020F0502020204030204" pitchFamily="34" charset="0"/>
                <a:cs typeface="Times New Roman" panose="02020603050405020304" pitchFamily="18" charset="0"/>
              </a:rPr>
              <a:t>Linking Lines</a:t>
            </a:r>
            <a:endParaRPr lang="en-US" sz="2000" b="1" dirty="0">
              <a:latin typeface="Raleway" panose="020B0604020202020204" charset="0"/>
            </a:endParaRPr>
          </a:p>
        </p:txBody>
      </p:sp>
      <p:sp>
        <p:nvSpPr>
          <p:cNvPr id="5" name="Rectangle 1"/>
          <p:cNvSpPr>
            <a:spLocks noGrp="1" noChangeArrowheads="1"/>
          </p:cNvSpPr>
          <p:nvPr>
            <p:ph type="title"/>
          </p:nvPr>
        </p:nvSpPr>
        <p:spPr bwMode="auto">
          <a:xfrm>
            <a:off x="393539" y="2463839"/>
            <a:ext cx="361130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Đôi</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khi</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bạn</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có</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muốn</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chia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sẻ</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và</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chỉ</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ra</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các</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dòng</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cụ</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thể</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trong</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1 file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bất</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kỳ</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trên</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git</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repo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của</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bạn</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Github</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cho</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phép</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bạn</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làm</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điều</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này</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bằng</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cách</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thêm</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tham</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số</a:t>
            </a:r>
            <a:r>
              <a:rPr kumimoji="0" lang="en-US" altLang="en-US" sz="1400" b="0" i="0" u="none" strike="noStrike" cap="none" normalizeH="0" baseline="0" dirty="0" smtClean="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400"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tiếp</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theo</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là</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số</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dòng</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ở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cuối</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URL </a:t>
            </a:r>
            <a:r>
              <a:rPr kumimoji="0" lang="en-US" altLang="en-US" sz="1400" b="0" i="0" u="none" strike="noStrike" cap="none" normalizeH="0" baseline="0" dirty="0" err="1" smtClean="0">
                <a:ln>
                  <a:noFill/>
                </a:ln>
                <a:solidFill>
                  <a:schemeClr val="bg1"/>
                </a:solidFill>
                <a:effectLst/>
                <a:ea typeface="Calibri" panose="020F0502020204030204" pitchFamily="34" charset="0"/>
                <a:cs typeface="Times New Roman" panose="02020603050405020304" pitchFamily="18" charset="0"/>
              </a:rPr>
              <a:t>của</a:t>
            </a:r>
            <a:r>
              <a:rPr kumimoji="0" lang="en-US" altLang="en-US" sz="1400" b="0" i="0" u="none"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 file </a:t>
            </a: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p:cNvPicPr/>
          <p:nvPr/>
        </p:nvPicPr>
        <p:blipFill>
          <a:blip r:embed="rId3"/>
          <a:stretch>
            <a:fillRect/>
          </a:stretch>
        </p:blipFill>
        <p:spPr>
          <a:xfrm>
            <a:off x="4418652" y="1757341"/>
            <a:ext cx="4218940" cy="2582545"/>
          </a:xfrm>
          <a:prstGeom prst="rect">
            <a:avLst/>
          </a:prstGeom>
        </p:spPr>
      </p:pic>
    </p:spTree>
    <p:extLst>
      <p:ext uri="{BB962C8B-B14F-4D97-AF65-F5344CB8AC3E}">
        <p14:creationId xmlns:p14="http://schemas.microsoft.com/office/powerpoint/2010/main" val="195791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502552" y="1216917"/>
            <a:ext cx="4525701"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904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Github</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tích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hợp</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sẵn</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rất</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nhiều</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cú</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pháp</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markdown .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Bạn</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có</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thể</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thêm</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list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checkboxes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trong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pull request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bằng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cách</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sử</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dụng</a:t>
            </a:r>
            <a:r>
              <a:rPr kumimoji="0" lang="en-US" altLang="en-US" sz="1600" b="0"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latin typeface="Arial Unicode MS"/>
                <a:ea typeface="Times New Roman" panose="02020603050405020304" pitchFamily="18" charset="0"/>
                <a:cs typeface="Courier New" panose="02070309020205020404" pitchFamily="49" charset="0"/>
              </a:rPr>
              <a:t>- []</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hoặc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latin typeface="Arial Unicode MS"/>
                <a:ea typeface="Times New Roman" panose="02020603050405020304" pitchFamily="18" charset="0"/>
                <a:cs typeface="Courier New" panose="02070309020205020404" pitchFamily="49" charset="0"/>
              </a:rPr>
              <a:t>- [x]</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để</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biểu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thị</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mục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đã</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chọn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lưu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ý :</a:t>
            </a:r>
            <a:r>
              <a:rPr kumimoji="0" lang="en-US" altLang="en-US" sz="1600" b="0" i="0" u="none" strike="noStrike" cap="none" normalizeH="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ea typeface="Times New Roman" panose="02020603050405020304" pitchFamily="18" charset="0"/>
              </a:rPr>
              <a:t>checkboxes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sẽ</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chỉ</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xuất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hiện</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trong</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list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item;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các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latin typeface="Arial Unicode MS"/>
                <a:ea typeface="Times New Roman" panose="02020603050405020304" pitchFamily="18" charset="0"/>
                <a:cs typeface="Courier New" panose="02070309020205020404" pitchFamily="49" charset="0"/>
              </a:rPr>
              <a: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dấu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hiệu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phải</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được</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bắt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đầu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với</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dấu</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gạch</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ngang</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smtClean="0">
                <a:ln>
                  <a:noFill/>
                </a:ln>
                <a:solidFill>
                  <a:schemeClr val="bg1"/>
                </a:solidFill>
                <a:effectLst/>
                <a:latin typeface="Arial Unicode MS"/>
                <a:ea typeface="Times New Roman" panose="02020603050405020304" pitchFamily="18" charset="0"/>
                <a:cs typeface="Courier New" panose="02070309020205020404" pitchFamily="49" charset="0"/>
              </a:rPr>
              <a: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Đây</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là</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một</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ví</a:t>
            </a:r>
            <a:r>
              <a:rPr kumimoji="0" lang="en-US" altLang="en-US" sz="1600" b="0" i="0" u="none" strike="noStrike" cap="none" normalizeH="0" baseline="0" dirty="0" smtClean="0">
                <a:ln>
                  <a:noFill/>
                </a:ln>
                <a:solidFill>
                  <a:schemeClr val="bg1"/>
                </a:solidFill>
                <a:effectLst/>
                <a:ea typeface="Times New Roman" panose="02020603050405020304" pitchFamily="18" charset="0"/>
              </a:rPr>
              <a:t> </a:t>
            </a:r>
            <a:r>
              <a:rPr kumimoji="0" lang="en-US" altLang="en-US" sz="1600" b="0" i="0" u="none" strike="noStrike" cap="none" normalizeH="0" baseline="0" dirty="0" err="1" smtClean="0">
                <a:ln>
                  <a:noFill/>
                </a:ln>
                <a:solidFill>
                  <a:schemeClr val="bg1"/>
                </a:solidFill>
                <a:effectLst/>
                <a:ea typeface="Times New Roman" panose="02020603050405020304" pitchFamily="18" charset="0"/>
              </a:rPr>
              <a:t>dụ</a:t>
            </a:r>
            <a:r>
              <a:rPr kumimoji="0" lang="en-US" altLang="en-US" sz="1600" b="0" i="0" u="none" strike="noStrike" cap="none" normalizeH="0" baseline="0" dirty="0" smtClean="0">
                <a:ln>
                  <a:noFill/>
                </a:ln>
                <a:solidFill>
                  <a:schemeClr val="bg1"/>
                </a:solidFill>
                <a:effectLst/>
                <a:ea typeface="Times New Roman" panose="02020603050405020304" pitchFamily="18" charset="0"/>
              </a:rPr>
              <a:t>:</a:t>
            </a:r>
            <a:endParaRPr kumimoji="0" lang="en-US" altLang="en-US" sz="700" b="0" i="0" u="none" strike="noStrike" cap="none" normalizeH="0" baseline="0" dirty="0" smtClean="0">
              <a:ln>
                <a:noFill/>
              </a:ln>
              <a:solidFill>
                <a:schemeClr val="bg1"/>
              </a:solidFill>
              <a:effectLst/>
              <a:latin typeface="Arial" panose="020B0604020202020204" pitchFamily="34" charset="0"/>
            </a:endParaRPr>
          </a:p>
          <a:p>
            <a:pPr marL="0" marR="0" lvl="0" indent="90488"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 create a post.</a:t>
            </a:r>
            <a:endParaRPr kumimoji="0" lang="en-US" altLang="en-US" sz="1200" b="0"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90488"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 create a page.</a:t>
            </a:r>
            <a:endParaRPr kumimoji="0" lang="en-US" altLang="en-US" sz="1200" b="0"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90488"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 add images.</a:t>
            </a:r>
            <a:endParaRPr kumimoji="0" lang="en-US" altLang="en-US" sz="1200" b="0" i="0" u="none"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90488"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published the post.</a:t>
            </a:r>
            <a:endParaRPr kumimoji="0" lang="en-US" altLang="en-US" sz="700" b="0" i="0" u="none" strike="noStrike" cap="none" normalizeH="0" baseline="0" dirty="0" smtClean="0">
              <a:ln>
                <a:noFill/>
              </a:ln>
              <a:solidFill>
                <a:schemeClr val="bg1"/>
              </a:solidFill>
              <a:effectLst/>
            </a:endParaRPr>
          </a:p>
          <a:p>
            <a:pPr marL="0" marR="0" lvl="0" indent="90488"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Google Shape;184;p40"/>
          <p:cNvPicPr preferRelativeResize="0"/>
          <p:nvPr/>
        </p:nvPicPr>
        <p:blipFill rotWithShape="1">
          <a:blip r:embed="rId2">
            <a:alphaModFix/>
          </a:blip>
          <a:srcRect l="7817" t="55854" b="12141"/>
          <a:stretch/>
        </p:blipFill>
        <p:spPr>
          <a:xfrm>
            <a:off x="1" y="0"/>
            <a:ext cx="3761771" cy="2176041"/>
          </a:xfrm>
          <a:prstGeom prst="rect">
            <a:avLst/>
          </a:prstGeom>
          <a:noFill/>
          <a:ln>
            <a:noFill/>
          </a:ln>
        </p:spPr>
      </p:pic>
      <p:sp>
        <p:nvSpPr>
          <p:cNvPr id="7" name="Title 1"/>
          <p:cNvSpPr>
            <a:spLocks noGrp="1"/>
          </p:cNvSpPr>
          <p:nvPr>
            <p:ph type="title"/>
          </p:nvPr>
        </p:nvSpPr>
        <p:spPr>
          <a:xfrm>
            <a:off x="-2081073" y="884562"/>
            <a:ext cx="7704000" cy="572700"/>
          </a:xfrm>
        </p:spPr>
        <p:txBody>
          <a:bodyPr/>
          <a:lstStyle/>
          <a:p>
            <a:r>
              <a:rPr lang="en-US" sz="2400" b="1" dirty="0">
                <a:solidFill>
                  <a:schemeClr val="tx1"/>
                </a:solidFill>
              </a:rPr>
              <a:t>Task Checklist</a:t>
            </a:r>
            <a:endParaRPr lang="en-US" sz="2400" b="1" dirty="0">
              <a:solidFill>
                <a:schemeClr val="tx1"/>
              </a:solidFill>
            </a:endParaRPr>
          </a:p>
        </p:txBody>
      </p:sp>
      <p:pic>
        <p:nvPicPr>
          <p:cNvPr id="8" name="Picture 7"/>
          <p:cNvPicPr/>
          <p:nvPr/>
        </p:nvPicPr>
        <p:blipFill>
          <a:blip r:embed="rId3"/>
          <a:stretch>
            <a:fillRect/>
          </a:stretch>
        </p:blipFill>
        <p:spPr>
          <a:xfrm>
            <a:off x="349370" y="1910727"/>
            <a:ext cx="3898537" cy="2704738"/>
          </a:xfrm>
          <a:prstGeom prst="rect">
            <a:avLst/>
          </a:prstGeom>
        </p:spPr>
      </p:pic>
    </p:spTree>
    <p:extLst>
      <p:ext uri="{BB962C8B-B14F-4D97-AF65-F5344CB8AC3E}">
        <p14:creationId xmlns:p14="http://schemas.microsoft.com/office/powerpoint/2010/main" val="2924173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4;p40"/>
          <p:cNvPicPr preferRelativeResize="0"/>
          <p:nvPr/>
        </p:nvPicPr>
        <p:blipFill rotWithShape="1">
          <a:blip r:embed="rId2">
            <a:alphaModFix/>
          </a:blip>
          <a:srcRect l="7817" t="55854" b="12141"/>
          <a:stretch/>
        </p:blipFill>
        <p:spPr>
          <a:xfrm>
            <a:off x="0" y="1169044"/>
            <a:ext cx="5208608" cy="2916819"/>
          </a:xfrm>
          <a:prstGeom prst="rect">
            <a:avLst/>
          </a:prstGeom>
          <a:noFill/>
          <a:ln>
            <a:noFill/>
          </a:ln>
        </p:spPr>
      </p:pic>
      <p:sp>
        <p:nvSpPr>
          <p:cNvPr id="4" name="Rectangle 3"/>
          <p:cNvSpPr/>
          <p:nvPr/>
        </p:nvSpPr>
        <p:spPr>
          <a:xfrm>
            <a:off x="3068668" y="641613"/>
            <a:ext cx="3483646" cy="400110"/>
          </a:xfrm>
          <a:prstGeom prst="rect">
            <a:avLst/>
          </a:prstGeom>
        </p:spPr>
        <p:txBody>
          <a:bodyPr wrap="none">
            <a:spAutoFit/>
          </a:bodyPr>
          <a:lstStyle/>
          <a:p>
            <a:r>
              <a:rPr lang="en-US" sz="2000" b="1" dirty="0" smtClean="0">
                <a:solidFill>
                  <a:schemeClr val="bg1"/>
                </a:solidFill>
                <a:latin typeface="Raleway" panose="020B0604020202020204" charset="0"/>
                <a:ea typeface="Calibri" panose="020F0502020204030204" pitchFamily="34" charset="0"/>
                <a:cs typeface="Times New Roman" panose="02020603050405020304" pitchFamily="18" charset="0"/>
              </a:rPr>
              <a:t>Maps, CSV </a:t>
            </a:r>
            <a:r>
              <a:rPr lang="en-US" sz="2000" b="1" dirty="0" err="1" smtClean="0">
                <a:solidFill>
                  <a:schemeClr val="bg1"/>
                </a:solidFill>
                <a:latin typeface="Raleway" panose="020B0604020202020204" charset="0"/>
                <a:ea typeface="Calibri" panose="020F0502020204030204" pitchFamily="34" charset="0"/>
                <a:cs typeface="Times New Roman" panose="02020603050405020304" pitchFamily="18" charset="0"/>
              </a:rPr>
              <a:t>và</a:t>
            </a:r>
            <a:r>
              <a:rPr lang="en-US" sz="2000" b="1" dirty="0" smtClean="0">
                <a:solidFill>
                  <a:schemeClr val="bg1"/>
                </a:solidFill>
                <a:latin typeface="Raleway" panose="020B0604020202020204" charset="0"/>
                <a:ea typeface="Calibri" panose="020F0502020204030204" pitchFamily="34" charset="0"/>
                <a:cs typeface="Times New Roman" panose="02020603050405020304" pitchFamily="18" charset="0"/>
              </a:rPr>
              <a:t> 3D Rendering</a:t>
            </a:r>
            <a:endParaRPr lang="en-US" sz="2000" b="1" dirty="0">
              <a:solidFill>
                <a:schemeClr val="bg1"/>
              </a:solidFill>
              <a:latin typeface="Raleway" panose="020B0604020202020204" charset="0"/>
            </a:endParaRPr>
          </a:p>
        </p:txBody>
      </p:sp>
      <p:sp>
        <p:nvSpPr>
          <p:cNvPr id="5" name="Rectangle 4"/>
          <p:cNvSpPr/>
          <p:nvPr/>
        </p:nvSpPr>
        <p:spPr>
          <a:xfrm>
            <a:off x="0" y="1473291"/>
            <a:ext cx="4155311" cy="2308324"/>
          </a:xfrm>
          <a:prstGeom prst="rect">
            <a:avLst/>
          </a:prstGeom>
        </p:spPr>
        <p:txBody>
          <a:bodyPr wrap="square">
            <a:spAutoFit/>
          </a:bodyPr>
          <a:lstStyle/>
          <a:p>
            <a:pPr marL="180340" indent="90170" algn="just">
              <a:spcBef>
                <a:spcPts val="600"/>
              </a:spcBef>
            </a:pPr>
            <a:r>
              <a:rPr lang="en-US" sz="1800" spc="-5" dirty="0" err="1">
                <a:latin typeface="Times New Roman" panose="02020603050405020304" pitchFamily="18" charset="0"/>
                <a:ea typeface="Times New Roman" panose="02020603050405020304" pitchFamily="18" charset="0"/>
              </a:rPr>
              <a:t>Gihub</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hỗ</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trợ</a:t>
            </a:r>
            <a:r>
              <a:rPr lang="en-US" sz="1800" spc="-5" dirty="0">
                <a:latin typeface="Times New Roman" panose="02020603050405020304" pitchFamily="18" charset="0"/>
                <a:ea typeface="Times New Roman" panose="02020603050405020304" pitchFamily="18" charset="0"/>
              </a:rPr>
              <a:t> file CSV. </a:t>
            </a:r>
            <a:r>
              <a:rPr lang="en-US" sz="1800" spc="-5" dirty="0" err="1">
                <a:latin typeface="Times New Roman" panose="02020603050405020304" pitchFamily="18" charset="0"/>
                <a:ea typeface="Times New Roman" panose="02020603050405020304" pitchFamily="18" charset="0"/>
              </a:rPr>
              <a:t>Nếu</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bạn</a:t>
            </a:r>
            <a:r>
              <a:rPr lang="en-US" sz="1800" spc="-5" dirty="0">
                <a:latin typeface="Times New Roman" panose="02020603050405020304" pitchFamily="18" charset="0"/>
                <a:ea typeface="Times New Roman" panose="02020603050405020304" pitchFamily="18" charset="0"/>
              </a:rPr>
              <a:t> include </a:t>
            </a:r>
            <a:r>
              <a:rPr lang="en-US" sz="1800" spc="-5" dirty="0" err="1">
                <a:latin typeface="Times New Roman" panose="02020603050405020304" pitchFamily="18" charset="0"/>
                <a:ea typeface="Times New Roman" panose="02020603050405020304" pitchFamily="18" charset="0"/>
              </a:rPr>
              <a:t>một</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tệp</a:t>
            </a:r>
            <a:r>
              <a:rPr lang="en-US" sz="1800" spc="-5" dirty="0">
                <a:latin typeface="Times New Roman" panose="02020603050405020304" pitchFamily="18" charset="0"/>
                <a:ea typeface="Times New Roman" panose="02020603050405020304" pitchFamily="18" charset="0"/>
              </a:rPr>
              <a:t> .csv, </a:t>
            </a:r>
            <a:r>
              <a:rPr lang="en-US" sz="1800" spc="-5" dirty="0" err="1">
                <a:latin typeface="Times New Roman" panose="02020603050405020304" pitchFamily="18" charset="0"/>
                <a:ea typeface="Times New Roman" panose="02020603050405020304" pitchFamily="18" charset="0"/>
              </a:rPr>
              <a:t>Github</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sẽ</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hiển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thị</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tệp</a:t>
            </a:r>
            <a:r>
              <a:rPr lang="en-US" sz="1800" spc="-5" dirty="0">
                <a:latin typeface="Times New Roman" panose="02020603050405020304" pitchFamily="18" charset="0"/>
                <a:ea typeface="Times New Roman" panose="02020603050405020304" pitchFamily="18" charset="0"/>
              </a:rPr>
              <a:t> CSV </a:t>
            </a:r>
            <a:r>
              <a:rPr lang="en-US" sz="1800" spc="-5" dirty="0" err="1">
                <a:latin typeface="Times New Roman" panose="02020603050405020304" pitchFamily="18" charset="0"/>
                <a:ea typeface="Times New Roman" panose="02020603050405020304" pitchFamily="18" charset="0"/>
              </a:rPr>
              <a:t>của</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bạn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thành</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định</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dạng</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dữ</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liệu</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bảng</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Nó</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thậm</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chí</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còn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cho</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phép</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bạn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tìm</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kiếm</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thông</a:t>
            </a:r>
            <a:r>
              <a:rPr lang="en-US" sz="1800" spc="-5" dirty="0">
                <a:latin typeface="Times New Roman" panose="02020603050405020304" pitchFamily="18" charset="0"/>
                <a:ea typeface="Times New Roman" panose="02020603050405020304" pitchFamily="18" charset="0"/>
              </a:rPr>
              <a:t> qua </a:t>
            </a:r>
            <a:r>
              <a:rPr lang="en-US" sz="1800" spc="-5" dirty="0" err="1">
                <a:latin typeface="Times New Roman" panose="02020603050405020304" pitchFamily="18" charset="0"/>
                <a:ea typeface="Times New Roman" panose="02020603050405020304" pitchFamily="18" charset="0"/>
              </a:rPr>
              <a:t>nó</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Ngoài</a:t>
            </a:r>
            <a:r>
              <a:rPr lang="en-US" sz="1800" spc="-5" dirty="0">
                <a:latin typeface="Times New Roman" panose="02020603050405020304" pitchFamily="18" charset="0"/>
                <a:ea typeface="Times New Roman" panose="02020603050405020304" pitchFamily="18" charset="0"/>
              </a:rPr>
              <a:t> CSV, </a:t>
            </a:r>
            <a:r>
              <a:rPr lang="en-US" sz="1800" spc="-5" dirty="0" err="1">
                <a:latin typeface="Times New Roman" panose="02020603050405020304" pitchFamily="18" charset="0"/>
                <a:ea typeface="Times New Roman" panose="02020603050405020304" pitchFamily="18" charset="0"/>
              </a:rPr>
              <a:t>Github</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cũng</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sẽ</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tự</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động</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hiển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thị</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Bản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đồ</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với</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định</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dạng</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geoJSON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và</a:t>
            </a:r>
            <a:r>
              <a:rPr lang="en-US" sz="1800" spc="-5" dirty="0">
                <a:latin typeface="Times New Roman" panose="02020603050405020304" pitchFamily="18" charset="0"/>
                <a:ea typeface="Times New Roman" panose="02020603050405020304" pitchFamily="18" charset="0"/>
              </a:rPr>
              <a:t> 3D </a:t>
            </a:r>
            <a:r>
              <a:rPr lang="en-US" sz="1800" spc="-5" dirty="0" err="1">
                <a:latin typeface="Times New Roman" panose="02020603050405020304" pitchFamily="18" charset="0"/>
                <a:ea typeface="Times New Roman" panose="02020603050405020304" pitchFamily="18" charset="0"/>
              </a:rPr>
              <a:t>với</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phần</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mở</a:t>
            </a:r>
            <a:r>
              <a:rPr lang="en-US" sz="1800" spc="-5" dirty="0">
                <a:latin typeface="Times New Roman" panose="02020603050405020304" pitchFamily="18" charset="0"/>
                <a:ea typeface="Times New Roman" panose="02020603050405020304" pitchFamily="18" charset="0"/>
              </a:rPr>
              <a:t> </a:t>
            </a:r>
            <a:r>
              <a:rPr lang="en-US" sz="1800" spc="-5" dirty="0" err="1">
                <a:latin typeface="Times New Roman" panose="02020603050405020304" pitchFamily="18" charset="0"/>
                <a:ea typeface="Times New Roman" panose="02020603050405020304" pitchFamily="18" charset="0"/>
              </a:rPr>
              <a:t>rộng</a:t>
            </a:r>
            <a:r>
              <a:rPr lang="en-US" sz="1800" spc="-5" dirty="0">
                <a:latin typeface="Times New Roman" panose="02020603050405020304" pitchFamily="18" charset="0"/>
                <a:ea typeface="Times New Roman" panose="02020603050405020304" pitchFamily="18" charset="0"/>
              </a:rPr>
              <a:t> STL .</a:t>
            </a:r>
            <a:endParaRPr lang="en-US" sz="1600" dirty="0">
              <a:effectLst/>
              <a:latin typeface="Times New Roman" panose="02020603050405020304" pitchFamily="18" charset="0"/>
              <a:ea typeface="Times New Roman" panose="02020603050405020304" pitchFamily="18" charset="0"/>
            </a:endParaRPr>
          </a:p>
        </p:txBody>
      </p:sp>
      <p:pic>
        <p:nvPicPr>
          <p:cNvPr id="6" name="Picture 5"/>
          <p:cNvPicPr/>
          <p:nvPr/>
        </p:nvPicPr>
        <p:blipFill>
          <a:blip r:embed="rId3"/>
          <a:stretch>
            <a:fillRect/>
          </a:stretch>
        </p:blipFill>
        <p:spPr>
          <a:xfrm>
            <a:off x="4331045" y="1875099"/>
            <a:ext cx="4442537" cy="2976044"/>
          </a:xfrm>
          <a:prstGeom prst="rect">
            <a:avLst/>
          </a:prstGeom>
        </p:spPr>
      </p:pic>
    </p:spTree>
    <p:extLst>
      <p:ext uri="{BB962C8B-B14F-4D97-AF65-F5344CB8AC3E}">
        <p14:creationId xmlns:p14="http://schemas.microsoft.com/office/powerpoint/2010/main" val="555563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7" y="340227"/>
            <a:ext cx="6053559" cy="1179300"/>
          </a:xfrm>
        </p:spPr>
        <p:txBody>
          <a:bodyPr/>
          <a:lstStyle/>
          <a:p>
            <a:pPr lvl="0"/>
            <a:r>
              <a:rPr lang="en-US" sz="3200" dirty="0" smtClean="0"/>
              <a:t>2. </a:t>
            </a:r>
            <a:r>
              <a:rPr lang="en-US" b="1" dirty="0" err="1"/>
              <a:t>Kiến</a:t>
            </a:r>
            <a:r>
              <a:rPr lang="en-US" b="1" dirty="0"/>
              <a:t> </a:t>
            </a:r>
            <a:r>
              <a:rPr lang="en-US" b="1" dirty="0" err="1"/>
              <a:t>trúc</a:t>
            </a:r>
            <a:r>
              <a:rPr lang="en-US" b="1" dirty="0"/>
              <a:t> </a:t>
            </a:r>
            <a:r>
              <a:rPr lang="en-US" b="1" dirty="0" err="1"/>
              <a:t>phần</a:t>
            </a:r>
            <a:r>
              <a:rPr lang="en-US" b="1" dirty="0"/>
              <a:t> </a:t>
            </a:r>
            <a:r>
              <a:rPr lang="en-US" b="1" dirty="0" err="1"/>
              <a:t>mềm</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5757449" y="1521932"/>
            <a:ext cx="3107977" cy="3623973"/>
          </a:xfrm>
          <a:prstGeom prst="rect">
            <a:avLst/>
          </a:prstGeom>
        </p:spPr>
      </p:pic>
      <p:sp>
        <p:nvSpPr>
          <p:cNvPr id="5" name="Rectangle 4"/>
          <p:cNvSpPr/>
          <p:nvPr/>
        </p:nvSpPr>
        <p:spPr>
          <a:xfrm>
            <a:off x="1804704" y="1075199"/>
            <a:ext cx="3554374" cy="369332"/>
          </a:xfrm>
          <a:prstGeom prst="rect">
            <a:avLst/>
          </a:prstGeom>
        </p:spPr>
        <p:txBody>
          <a:bodyPr wrap="square">
            <a:spAutoFit/>
          </a:bodyPr>
          <a:lstStyle/>
          <a:p>
            <a:pPr marL="180340" indent="90170" algn="just">
              <a:spcAft>
                <a:spcPts val="500"/>
              </a:spcAft>
            </a:pPr>
            <a:r>
              <a:rPr lang="en-US" sz="1600" b="1" dirty="0" smtClean="0">
                <a:latin typeface="Times New Roman" panose="02020603050405020304" pitchFamily="18" charset="0"/>
                <a:ea typeface="Times New Roman" panose="02020603050405020304" pitchFamily="18" charset="0"/>
              </a:rPr>
              <a:t>2.1</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Kiến</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trúc</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phần</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mềm</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là</a:t>
            </a:r>
            <a:r>
              <a:rPr lang="en-US" sz="1800" b="1" dirty="0">
                <a:latin typeface="Times New Roman" panose="02020603050405020304" pitchFamily="18" charset="0"/>
                <a:ea typeface="Times New Roman" panose="02020603050405020304" pitchFamily="18" charset="0"/>
              </a:rPr>
              <a:t> </a:t>
            </a:r>
            <a:r>
              <a:rPr lang="en-US" sz="1800" b="1" dirty="0" err="1">
                <a:latin typeface="Times New Roman" panose="02020603050405020304" pitchFamily="18" charset="0"/>
                <a:ea typeface="Times New Roman" panose="02020603050405020304" pitchFamily="18" charset="0"/>
              </a:rPr>
              <a:t>gì</a:t>
            </a:r>
            <a:endParaRPr lang="en-US" sz="2000" b="1" dirty="0">
              <a:effectLst/>
              <a:latin typeface="Times New Roman" panose="02020603050405020304" pitchFamily="18" charset="0"/>
              <a:ea typeface="Times New Roman" panose="02020603050405020304" pitchFamily="18" charset="0"/>
            </a:endParaRPr>
          </a:p>
        </p:txBody>
      </p:sp>
      <p:sp>
        <p:nvSpPr>
          <p:cNvPr id="6" name="Rectangle 5"/>
          <p:cNvSpPr/>
          <p:nvPr/>
        </p:nvSpPr>
        <p:spPr>
          <a:xfrm>
            <a:off x="-173620" y="2061774"/>
            <a:ext cx="5636871" cy="1077218"/>
          </a:xfrm>
          <a:prstGeom prst="rect">
            <a:avLst/>
          </a:prstGeom>
        </p:spPr>
        <p:txBody>
          <a:bodyPr wrap="square">
            <a:spAutoFit/>
          </a:bodyPr>
          <a:lstStyle/>
          <a:p>
            <a:pPr marL="180340" indent="90170">
              <a:spcAft>
                <a:spcPts val="500"/>
              </a:spcAft>
            </a:pPr>
            <a:r>
              <a:rPr lang="en-US" sz="1600" dirty="0" err="1">
                <a:latin typeface="Times New Roman" panose="02020603050405020304" pitchFamily="18" charset="0"/>
                <a:ea typeface="Times New Roman" panose="02020603050405020304" pitchFamily="18" charset="0"/>
              </a:rPr>
              <a:t>Một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phần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mềm</a:t>
            </a:r>
            <a:r>
              <a:rPr lang="en-US" sz="1600" dirty="0">
                <a:latin typeface="Times New Roman" panose="02020603050405020304" pitchFamily="18" charset="0"/>
                <a:ea typeface="Times New Roman" panose="02020603050405020304" pitchFamily="18" charset="0"/>
              </a:rPr>
              <a:t> (</a:t>
            </a:r>
            <a:r>
              <a:rPr lang="en-US" sz="1600" i="1" dirty="0">
                <a:latin typeface="Times New Roman" panose="02020603050405020304" pitchFamily="18" charset="0"/>
                <a:ea typeface="Times New Roman" panose="02020603050405020304" pitchFamily="18" charset="0"/>
              </a:rPr>
              <a:t>software</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được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tạo</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nên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bởi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rất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nhiều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thành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phần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khác</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nhau</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Mỗi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thành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phần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lại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nắm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một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vai</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trò</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và</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nhiệm</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vụ</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cụ</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Để</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biết</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cách</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xây</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dựng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thay</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đổi</a:t>
            </a:r>
            <a:r>
              <a:rPr lang="en-US" sz="1600" dirty="0">
                <a:latin typeface="Times New Roman" panose="02020603050405020304" pitchFamily="18" charset="0"/>
                <a:ea typeface="Times New Roman" panose="02020603050405020304" pitchFamily="18" charset="0"/>
              </a:rPr>
              <a:t>, hay </a:t>
            </a:r>
            <a:r>
              <a:rPr lang="en-US" sz="1600" dirty="0" err="1">
                <a:latin typeface="Times New Roman" panose="02020603050405020304" pitchFamily="18" charset="0"/>
                <a:ea typeface="Times New Roman" panose="02020603050405020304" pitchFamily="18" charset="0"/>
              </a:rPr>
              <a:t>nâng</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cấp</a:t>
            </a:r>
            <a:r>
              <a:rPr lang="en-US" sz="1600" dirty="0">
                <a:latin typeface="Times New Roman" panose="02020603050405020304" pitchFamily="18" charset="0"/>
                <a:ea typeface="Times New Roman" panose="02020603050405020304" pitchFamily="18" charset="0"/>
              </a:rPr>
              <a:t> software </a:t>
            </a:r>
            <a:r>
              <a:rPr lang="en-US" sz="1600" dirty="0" err="1">
                <a:latin typeface="Times New Roman" panose="02020603050405020304" pitchFamily="18" charset="0"/>
                <a:ea typeface="Times New Roman" panose="02020603050405020304" pitchFamily="18" charset="0"/>
              </a:rPr>
              <a:t>như</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thế</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nào</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chúng</a:t>
            </a:r>
            <a:r>
              <a:rPr lang="en-US" sz="1600" dirty="0">
                <a:latin typeface="Times New Roman" panose="02020603050405020304" pitchFamily="18" charset="0"/>
                <a:ea typeface="Times New Roman" panose="02020603050405020304" pitchFamily="18" charset="0"/>
              </a:rPr>
              <a:t> ta </a:t>
            </a:r>
            <a:r>
              <a:rPr lang="en-US" sz="1600" dirty="0" err="1">
                <a:latin typeface="Times New Roman" panose="02020603050405020304" pitchFamily="18" charset="0"/>
                <a:ea typeface="Times New Roman" panose="02020603050405020304" pitchFamily="18" charset="0"/>
              </a:rPr>
              <a:t>cần</a:t>
            </a:r>
            <a:r>
              <a:rPr lang="en-US" sz="1600" dirty="0">
                <a:latin typeface="Times New Roman" panose="02020603050405020304" pitchFamily="18" charset="0"/>
                <a:ea typeface="Times New Roman" panose="02020603050405020304" pitchFamily="18" charset="0"/>
              </a:rPr>
              <a:t> </a:t>
            </a:r>
            <a:r>
              <a:rPr lang="en-US" sz="1600" dirty="0" err="1">
                <a:latin typeface="Times New Roman" panose="02020603050405020304" pitchFamily="18" charset="0"/>
                <a:ea typeface="Times New Roman" panose="02020603050405020304" pitchFamily="18" charset="0"/>
              </a:rPr>
              <a:t>đến</a:t>
            </a:r>
            <a:r>
              <a:rPr lang="en-US" sz="1600" dirty="0">
                <a:latin typeface="Times New Roman" panose="02020603050405020304" pitchFamily="18" charset="0"/>
                <a:ea typeface="Times New Roman" panose="02020603050405020304" pitchFamily="18" charset="0"/>
              </a:rPr>
              <a:t> KTPM</a:t>
            </a:r>
            <a:r>
              <a:rPr lang="en-US" sz="1600" dirty="0" smtClean="0">
                <a:latin typeface="Times New Roman" panose="02020603050405020304" pitchFamily="18" charset="0"/>
                <a:ea typeface="Times New Roman" panose="02020603050405020304" pitchFamily="18" charset="0"/>
              </a:rPr>
              <a:t>.</a:t>
            </a:r>
            <a:endParaRPr lang="en-US" dirty="0">
              <a:latin typeface="Times New Roman" panose="02020603050405020304" pitchFamily="18" charset="0"/>
              <a:ea typeface="Times New Roman" panose="02020603050405020304" pitchFamily="18" charset="0"/>
            </a:endParaRPr>
          </a:p>
        </p:txBody>
      </p:sp>
      <p:sp>
        <p:nvSpPr>
          <p:cNvPr id="7" name="Rectangle 6"/>
          <p:cNvSpPr/>
          <p:nvPr/>
        </p:nvSpPr>
        <p:spPr>
          <a:xfrm>
            <a:off x="1041720" y="3484470"/>
            <a:ext cx="4849794" cy="1077218"/>
          </a:xfrm>
          <a:prstGeom prst="rect">
            <a:avLst/>
          </a:prstGeom>
        </p:spPr>
        <p:txBody>
          <a:bodyPr wrap="square">
            <a:spAutoFit/>
          </a:bodyPr>
          <a:lstStyle/>
          <a:p>
            <a:r>
              <a:rPr lang="en-US" sz="1600" dirty="0" err="1" smtClean="0">
                <a:latin typeface="Calibri" panose="020F0502020204030204" pitchFamily="34" charset="0"/>
                <a:ea typeface="Calibri" panose="020F0502020204030204" pitchFamily="34" charset="0"/>
                <a:cs typeface="Times New Roman" panose="02020603050405020304" pitchFamily="18" charset="0"/>
              </a:rPr>
              <a:t>Vậy</a:t>
            </a:r>
            <a:r>
              <a:rPr lang="en-US" sz="1600" dirty="0">
                <a:latin typeface="Calibri" panose="020F0502020204030204" pitchFamily="34" charset="0"/>
                <a:ea typeface="Calibri" panose="020F0502020204030204" pitchFamily="34" charset="0"/>
                <a:cs typeface="Times New Roman" panose="02020603050405020304" pitchFamily="18" charset="0"/>
              </a:rPr>
              <a:t>, ta </a:t>
            </a:r>
            <a:r>
              <a:rPr lang="en-US" sz="1600" dirty="0" err="1">
                <a:latin typeface="Calibri" panose="020F0502020204030204" pitchFamily="34" charset="0"/>
                <a:ea typeface="Calibri" panose="020F0502020204030204" pitchFamily="34" charset="0"/>
                <a:cs typeface="Times New Roman" panose="02020603050405020304" pitchFamily="18" charset="0"/>
              </a:rPr>
              <a:t>có</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thể</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hiểu</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kiến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trúc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phần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mềm</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i="1" dirty="0">
                <a:latin typeface="Calibri" panose="020F0502020204030204" pitchFamily="34" charset="0"/>
                <a:ea typeface="Calibri" panose="020F0502020204030204" pitchFamily="34" charset="0"/>
                <a:cs typeface="Times New Roman" panose="02020603050405020304" pitchFamily="18" charset="0"/>
              </a:rPr>
              <a:t>Software Architecture</a:t>
            </a:r>
            <a:r>
              <a:rPr lang="en-US" sz="1600" dirty="0">
                <a:latin typeface="Calibri" panose="020F0502020204030204" pitchFamily="34" charset="0"/>
                <a:ea typeface="Calibri" panose="020F0502020204030204" pitchFamily="34" charset="0"/>
                <a:cs typeface="Times New Roman" panose="02020603050405020304" pitchFamily="18" charset="0"/>
              </a:rPr>
              <a:t>)</a:t>
            </a:r>
            <a:r>
              <a:rPr lang="en-US" sz="1600" i="1"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là</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kiến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trúc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giúp</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các</a:t>
            </a:r>
            <a:r>
              <a:rPr lang="en-US" sz="1600" dirty="0">
                <a:latin typeface="Calibri" panose="020F0502020204030204" pitchFamily="34" charset="0"/>
                <a:ea typeface="Calibri" panose="020F0502020204030204" pitchFamily="34" charset="0"/>
                <a:cs typeface="Times New Roman" panose="02020603050405020304" pitchFamily="18" charset="0"/>
              </a:rPr>
              <a:t> Software Engineer </a:t>
            </a:r>
            <a:r>
              <a:rPr lang="en-US" sz="1600" dirty="0" err="1">
                <a:latin typeface="Calibri" panose="020F0502020204030204" pitchFamily="34" charset="0"/>
                <a:ea typeface="Calibri" panose="020F0502020204030204" pitchFamily="34" charset="0"/>
                <a:cs typeface="Times New Roman" panose="02020603050405020304" pitchFamily="18" charset="0"/>
              </a:rPr>
              <a:t>dễ</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dàng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hình</a:t>
            </a:r>
            <a:r>
              <a:rPr lang="en-US" sz="1600" dirty="0">
                <a:latin typeface="Calibri" panose="020F0502020204030204" pitchFamily="34" charset="0"/>
                <a:ea typeface="Calibri" panose="020F0502020204030204" pitchFamily="34" charset="0"/>
                <a:cs typeface="Times New Roman" panose="02020603050405020304" pitchFamily="18" charset="0"/>
              </a:rPr>
              <a:t> dung </a:t>
            </a:r>
            <a:r>
              <a:rPr lang="en-US" sz="1600" dirty="0" err="1">
                <a:latin typeface="Calibri" panose="020F0502020204030204" pitchFamily="34" charset="0"/>
                <a:ea typeface="Calibri" panose="020F0502020204030204" pitchFamily="34" charset="0"/>
                <a:cs typeface="Times New Roman" panose="02020603050405020304" pitchFamily="18" charset="0"/>
              </a:rPr>
              <a:t>các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thành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phần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của</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phần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mềm</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và</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cách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chúng</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móc</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xích</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để</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tạo</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nên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sản</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dirty="0" err="1">
                <a:latin typeface="Calibri" panose="020F0502020204030204" pitchFamily="34" charset="0"/>
                <a:ea typeface="Calibri" panose="020F0502020204030204" pitchFamily="34" charset="0"/>
                <a:cs typeface="Times New Roman" panose="02020603050405020304" pitchFamily="18" charset="0"/>
              </a:rPr>
              <a:t>phẩm</a:t>
            </a:r>
            <a:endParaRPr lang="en-US" sz="1600" dirty="0"/>
          </a:p>
        </p:txBody>
      </p:sp>
    </p:spTree>
    <p:extLst>
      <p:ext uri="{BB962C8B-B14F-4D97-AF65-F5344CB8AC3E}">
        <p14:creationId xmlns:p14="http://schemas.microsoft.com/office/powerpoint/2010/main" val="362558631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3696681" y="105340"/>
            <a:ext cx="5355490" cy="841800"/>
          </a:xfrm>
        </p:spPr>
        <p:txBody>
          <a:bodyPr/>
          <a:lstStyle/>
          <a:p>
            <a:r>
              <a:rPr lang="en-US" sz="2500" dirty="0" smtClean="0"/>
              <a:t>2.2. </a:t>
            </a:r>
            <a:r>
              <a:rPr lang="en-US" sz="2500" dirty="0" err="1" smtClean="0"/>
              <a:t>Vai</a:t>
            </a:r>
            <a:r>
              <a:rPr lang="en-US" sz="2500" dirty="0" smtClean="0"/>
              <a:t> </a:t>
            </a:r>
            <a:r>
              <a:rPr lang="en-US" sz="2500" dirty="0" err="1"/>
              <a:t>trò</a:t>
            </a:r>
            <a:r>
              <a:rPr lang="en-US" sz="2500" dirty="0"/>
              <a:t> </a:t>
            </a:r>
            <a:r>
              <a:rPr lang="en-US" sz="2500" dirty="0" err="1">
                <a:solidFill>
                  <a:schemeClr val="tx1"/>
                </a:solidFill>
              </a:rPr>
              <a:t>của</a:t>
            </a:r>
            <a:r>
              <a:rPr lang="en-US" sz="2500" dirty="0">
                <a:solidFill>
                  <a:schemeClr val="tx1"/>
                </a:solidFill>
              </a:rPr>
              <a:t> </a:t>
            </a:r>
            <a:r>
              <a:rPr lang="en-US" sz="2500" dirty="0" err="1">
                <a:solidFill>
                  <a:schemeClr val="tx1"/>
                </a:solidFill>
              </a:rPr>
              <a:t>kiến</a:t>
            </a:r>
            <a:r>
              <a:rPr lang="en-US" sz="2500" dirty="0">
                <a:solidFill>
                  <a:schemeClr val="tx1"/>
                </a:solidFill>
              </a:rPr>
              <a:t> </a:t>
            </a:r>
            <a:r>
              <a:rPr lang="en-US" sz="2500" dirty="0" err="1">
                <a:solidFill>
                  <a:schemeClr val="tx1"/>
                </a:solidFill>
              </a:rPr>
              <a:t>trúc</a:t>
            </a:r>
            <a:r>
              <a:rPr lang="en-US" sz="2500" dirty="0">
                <a:solidFill>
                  <a:schemeClr val="tx1"/>
                </a:solidFill>
              </a:rPr>
              <a:t> </a:t>
            </a:r>
            <a:r>
              <a:rPr lang="en-US" sz="2500" dirty="0" err="1">
                <a:solidFill>
                  <a:schemeClr val="tx1"/>
                </a:solidFill>
              </a:rPr>
              <a:t>phần</a:t>
            </a:r>
            <a:r>
              <a:rPr lang="en-US" sz="2500" dirty="0">
                <a:solidFill>
                  <a:schemeClr val="tx1"/>
                </a:solidFill>
              </a:rPr>
              <a:t> </a:t>
            </a:r>
            <a:r>
              <a:rPr lang="en-US" sz="2500" dirty="0" err="1">
                <a:solidFill>
                  <a:schemeClr val="tx1"/>
                </a:solidFill>
              </a:rPr>
              <a:t>mềm</a:t>
            </a:r>
            <a:endParaRPr lang="en-US" sz="2500" dirty="0">
              <a:solidFill>
                <a:schemeClr val="tx1"/>
              </a:solidFill>
            </a:endParaRPr>
          </a:p>
        </p:txBody>
      </p:sp>
      <p:pic>
        <p:nvPicPr>
          <p:cNvPr id="817" name="Picture 816"/>
          <p:cNvPicPr>
            <a:picLocks noChangeAspect="1"/>
          </p:cNvPicPr>
          <p:nvPr/>
        </p:nvPicPr>
        <p:blipFill>
          <a:blip r:embed="rId2"/>
          <a:stretch>
            <a:fillRect/>
          </a:stretch>
        </p:blipFill>
        <p:spPr>
          <a:xfrm>
            <a:off x="0" y="827024"/>
            <a:ext cx="4372142" cy="3608365"/>
          </a:xfrm>
          <a:prstGeom prst="rect">
            <a:avLst/>
          </a:prstGeom>
        </p:spPr>
      </p:pic>
      <p:pic>
        <p:nvPicPr>
          <p:cNvPr id="818" name="Picture 817" descr="Kiến trúc phần mềm mô tả cấu trúc của một hệ thống"/>
          <p:cNvPicPr/>
          <p:nvPr/>
        </p:nvPicPr>
        <p:blipFill>
          <a:blip r:embed="rId3">
            <a:extLst>
              <a:ext uri="{28A0092B-C50C-407E-A947-70E740481C1C}">
                <a14:useLocalDpi xmlns:a14="http://schemas.microsoft.com/office/drawing/2010/main" val="0"/>
              </a:ext>
            </a:extLst>
          </a:blip>
          <a:srcRect/>
          <a:stretch>
            <a:fillRect/>
          </a:stretch>
        </p:blipFill>
        <p:spPr bwMode="auto">
          <a:xfrm>
            <a:off x="353461" y="1343154"/>
            <a:ext cx="3665220" cy="2750820"/>
          </a:xfrm>
          <a:prstGeom prst="rect">
            <a:avLst/>
          </a:prstGeom>
          <a:noFill/>
          <a:ln>
            <a:noFill/>
          </a:ln>
        </p:spPr>
      </p:pic>
      <p:sp>
        <p:nvSpPr>
          <p:cNvPr id="819" name="Rectangle 818"/>
          <p:cNvSpPr/>
          <p:nvPr/>
        </p:nvSpPr>
        <p:spPr>
          <a:xfrm>
            <a:off x="4191941" y="2032809"/>
            <a:ext cx="4572000" cy="1600438"/>
          </a:xfrm>
          <a:prstGeom prst="rect">
            <a:avLst/>
          </a:prstGeom>
        </p:spPr>
        <p:txBody>
          <a:bodyPr>
            <a:spAutoFit/>
          </a:bodyPr>
          <a:lstStyle/>
          <a:p>
            <a:pPr marL="180340" indent="90170" algn="just">
              <a:spcAft>
                <a:spcPts val="500"/>
              </a:spcAft>
            </a:pPr>
            <a:r>
              <a:rPr lang="en-US" dirty="0">
                <a:latin typeface="Times New Roman" panose="02020603050405020304" pitchFamily="18" charset="0"/>
                <a:ea typeface="Times New Roman" panose="02020603050405020304" pitchFamily="18" charset="0"/>
              </a:rPr>
              <a:t>KTPM </a:t>
            </a:r>
            <a:r>
              <a:rPr lang="en-US" dirty="0" err="1">
                <a:latin typeface="Times New Roman" panose="02020603050405020304" pitchFamily="18" charset="0"/>
                <a:ea typeface="Times New Roman" panose="02020603050405020304" pitchFamily="18" charset="0"/>
              </a:rPr>
              <a:t>đóng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vai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trò</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quan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trọng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việc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đảm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bảo</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chất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lượng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hiệu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vận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sự</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thành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công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của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một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sản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phẩm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mềm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Nếu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không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nắm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chắc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và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liên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tục</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rà</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soát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xem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xét</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lỗ</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hổng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trong</a:t>
            </a:r>
            <a:r>
              <a:rPr lang="en-US" dirty="0">
                <a:latin typeface="Times New Roman" panose="02020603050405020304" pitchFamily="18" charset="0"/>
                <a:ea typeface="Times New Roman" panose="02020603050405020304" pitchFamily="18" charset="0"/>
              </a:rPr>
              <a:t> KTPM, </a:t>
            </a:r>
            <a:r>
              <a:rPr lang="en-US" dirty="0" err="1">
                <a:latin typeface="Times New Roman" panose="02020603050405020304" pitchFamily="18" charset="0"/>
                <a:ea typeface="Times New Roman" panose="02020603050405020304" pitchFamily="18" charset="0"/>
              </a:rPr>
              <a:t>rồi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đưa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ra</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những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pháp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thiện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phù</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hợp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các</a:t>
            </a:r>
            <a:r>
              <a:rPr lang="en-US" dirty="0">
                <a:latin typeface="Times New Roman" panose="02020603050405020304" pitchFamily="18" charset="0"/>
                <a:ea typeface="Times New Roman" panose="02020603050405020304" pitchFamily="18" charset="0"/>
              </a:rPr>
              <a:t> developer </a:t>
            </a:r>
            <a:r>
              <a:rPr lang="en-US" dirty="0" err="1">
                <a:latin typeface="Times New Roman" panose="02020603050405020304" pitchFamily="18" charset="0"/>
                <a:ea typeface="Times New Roman" panose="02020603050405020304" pitchFamily="18" charset="0"/>
              </a:rPr>
              <a:t>sẽ</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dễ</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gặp</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phải</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những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hậu</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quả</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nghiêm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trọng</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như</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phần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mềm</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bị</a:t>
            </a:r>
            <a:r>
              <a:rPr lang="en-US" dirty="0">
                <a:latin typeface="Times New Roman" panose="02020603050405020304" pitchFamily="18" charset="0"/>
                <a:ea typeface="Times New Roman" panose="02020603050405020304" pitchFamily="18" charset="0"/>
              </a:rPr>
              <a:t> hack, </a:t>
            </a:r>
            <a:r>
              <a:rPr lang="en-US" dirty="0" err="1">
                <a:latin typeface="Times New Roman" panose="02020603050405020304" pitchFamily="18" charset="0"/>
                <a:ea typeface="Times New Roman" panose="02020603050405020304" pitchFamily="18" charset="0"/>
              </a:rPr>
              <a:t>vận</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hành</a:t>
            </a:r>
            <a:r>
              <a:rPr lang="en-US" dirty="0">
                <a:latin typeface="Times New Roman" panose="02020603050405020304" pitchFamily="18" charset="0"/>
                <a:ea typeface="Times New Roman" panose="02020603050405020304" pitchFamily="18" charset="0"/>
              </a:rPr>
              <a:t> </a:t>
            </a:r>
            <a:r>
              <a:rPr lang="en-US" dirty="0" err="1">
                <a:latin typeface="Times New Roman" panose="02020603050405020304" pitchFamily="18" charset="0"/>
                <a:ea typeface="Times New Roman" panose="02020603050405020304" pitchFamily="18" charset="0"/>
              </a:rPr>
              <a:t>kém</a:t>
            </a:r>
            <a:r>
              <a:rPr lang="en-US" dirty="0" smtClean="0">
                <a:latin typeface="Times New Roman" panose="02020603050405020304" pitchFamily="18"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19935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5"/>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r>
              <a:rPr lang="en-US" sz="2400" dirty="0" err="1"/>
              <a:t>Ưu</a:t>
            </a:r>
            <a:r>
              <a:rPr lang="en-US" sz="2400" dirty="0"/>
              <a:t> </a:t>
            </a:r>
            <a:r>
              <a:rPr lang="en-US" sz="2400" dirty="0" err="1"/>
              <a:t>điểm</a:t>
            </a:r>
            <a:r>
              <a:rPr lang="en-US" sz="2400" dirty="0"/>
              <a:t> </a:t>
            </a:r>
            <a:r>
              <a:rPr lang="en-US" sz="2400" dirty="0" err="1"/>
              <a:t>của</a:t>
            </a:r>
            <a:r>
              <a:rPr lang="en-US" sz="2400" dirty="0"/>
              <a:t> </a:t>
            </a:r>
            <a:r>
              <a:rPr lang="en-US" sz="2400" dirty="0" err="1"/>
              <a:t>mẫu</a:t>
            </a:r>
            <a:r>
              <a:rPr lang="en-US" sz="2400" dirty="0"/>
              <a:t> </a:t>
            </a:r>
            <a:r>
              <a:rPr lang="en-US" sz="2400" dirty="0" err="1"/>
              <a:t>kiến</a:t>
            </a:r>
            <a:r>
              <a:rPr lang="en-US" sz="2400" dirty="0"/>
              <a:t> </a:t>
            </a:r>
            <a:r>
              <a:rPr lang="en-US" sz="2400" dirty="0" err="1"/>
              <a:t>trúc</a:t>
            </a:r>
            <a:r>
              <a:rPr lang="en-US" sz="2400" dirty="0"/>
              <a:t> </a:t>
            </a:r>
            <a:r>
              <a:rPr lang="en-US" sz="2400" dirty="0" err="1"/>
              <a:t>phần</a:t>
            </a:r>
            <a:r>
              <a:rPr lang="en-US" sz="2400" dirty="0"/>
              <a:t> </a:t>
            </a:r>
            <a:r>
              <a:rPr lang="en-US" sz="2400" dirty="0" err="1"/>
              <a:t>mềm</a:t>
            </a:r>
            <a:r>
              <a:rPr lang="en-US" sz="2400" dirty="0"/>
              <a:t>:</a:t>
            </a:r>
            <a:endParaRPr lang="en-US" sz="2400" b="1" dirty="0"/>
          </a:p>
        </p:txBody>
      </p:sp>
      <p:cxnSp>
        <p:nvCxnSpPr>
          <p:cNvPr id="656" name="Google Shape;656;p65"/>
          <p:cNvCxnSpPr/>
          <p:nvPr/>
        </p:nvCxnSpPr>
        <p:spPr>
          <a:xfrm>
            <a:off x="1133850" y="2295759"/>
            <a:ext cx="6876300" cy="0"/>
          </a:xfrm>
          <a:prstGeom prst="straightConnector1">
            <a:avLst/>
          </a:prstGeom>
          <a:noFill/>
          <a:ln w="9525" cap="flat" cmpd="sng">
            <a:solidFill>
              <a:schemeClr val="lt1"/>
            </a:solidFill>
            <a:prstDash val="solid"/>
            <a:round/>
            <a:headEnd type="none" w="med" len="med"/>
            <a:tailEnd type="none" w="med" len="med"/>
          </a:ln>
        </p:spPr>
      </p:cxnSp>
      <p:pic>
        <p:nvPicPr>
          <p:cNvPr id="657" name="Google Shape;657;p65"/>
          <p:cNvPicPr preferRelativeResize="0"/>
          <p:nvPr/>
        </p:nvPicPr>
        <p:blipFill rotWithShape="1">
          <a:blip r:embed="rId3">
            <a:alphaModFix/>
          </a:blip>
          <a:srcRect l="32941" r="40664"/>
          <a:stretch/>
        </p:blipFill>
        <p:spPr>
          <a:xfrm>
            <a:off x="2007855" y="1317806"/>
            <a:ext cx="509750" cy="1931300"/>
          </a:xfrm>
          <a:prstGeom prst="rect">
            <a:avLst/>
          </a:prstGeom>
          <a:noFill/>
          <a:ln>
            <a:noFill/>
          </a:ln>
        </p:spPr>
      </p:pic>
      <p:pic>
        <p:nvPicPr>
          <p:cNvPr id="658" name="Google Shape;658;p65"/>
          <p:cNvPicPr preferRelativeResize="0"/>
          <p:nvPr/>
        </p:nvPicPr>
        <p:blipFill rotWithShape="1">
          <a:blip r:embed="rId4">
            <a:alphaModFix/>
          </a:blip>
          <a:srcRect l="46786" r="35814"/>
          <a:stretch/>
        </p:blipFill>
        <p:spPr>
          <a:xfrm>
            <a:off x="3682774" y="1331068"/>
            <a:ext cx="508713" cy="1929383"/>
          </a:xfrm>
          <a:prstGeom prst="rect">
            <a:avLst/>
          </a:prstGeom>
          <a:noFill/>
          <a:ln>
            <a:noFill/>
          </a:ln>
        </p:spPr>
      </p:pic>
      <p:pic>
        <p:nvPicPr>
          <p:cNvPr id="659" name="Google Shape;659;p65"/>
          <p:cNvPicPr preferRelativeResize="0"/>
          <p:nvPr/>
        </p:nvPicPr>
        <p:blipFill rotWithShape="1">
          <a:blip r:embed="rId5">
            <a:alphaModFix/>
          </a:blip>
          <a:srcRect l="16709" r="56896"/>
          <a:stretch/>
        </p:blipFill>
        <p:spPr>
          <a:xfrm>
            <a:off x="5359004" y="1355664"/>
            <a:ext cx="508710" cy="1929385"/>
          </a:xfrm>
          <a:prstGeom prst="rect">
            <a:avLst/>
          </a:prstGeom>
          <a:noFill/>
          <a:ln>
            <a:noFill/>
          </a:ln>
        </p:spPr>
      </p:pic>
      <p:pic>
        <p:nvPicPr>
          <p:cNvPr id="660" name="Google Shape;660;p65"/>
          <p:cNvPicPr preferRelativeResize="0"/>
          <p:nvPr/>
        </p:nvPicPr>
        <p:blipFill rotWithShape="1">
          <a:blip r:embed="rId6">
            <a:alphaModFix/>
          </a:blip>
          <a:srcRect r="82434"/>
          <a:stretch/>
        </p:blipFill>
        <p:spPr>
          <a:xfrm>
            <a:off x="7013856" y="1331067"/>
            <a:ext cx="508713" cy="1929384"/>
          </a:xfrm>
          <a:prstGeom prst="rect">
            <a:avLst/>
          </a:prstGeom>
          <a:noFill/>
          <a:ln>
            <a:noFill/>
          </a:ln>
        </p:spPr>
      </p:pic>
      <p:sp>
        <p:nvSpPr>
          <p:cNvPr id="661" name="Google Shape;661;p65"/>
          <p:cNvSpPr txBox="1"/>
          <p:nvPr/>
        </p:nvSpPr>
        <p:spPr>
          <a:xfrm>
            <a:off x="1382463" y="1676687"/>
            <a:ext cx="567300" cy="400200"/>
          </a:xfrm>
          <a:prstGeom prst="rect">
            <a:avLst/>
          </a:prstGeom>
          <a:no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800" dirty="0">
                <a:solidFill>
                  <a:schemeClr val="lt1"/>
                </a:solidFill>
                <a:latin typeface="Raleway"/>
                <a:ea typeface="Raleway"/>
                <a:cs typeface="Raleway"/>
                <a:sym typeface="Raleway"/>
              </a:rPr>
              <a:t>01</a:t>
            </a:r>
            <a:endParaRPr sz="1800" dirty="0">
              <a:solidFill>
                <a:schemeClr val="lt1"/>
              </a:solidFill>
              <a:latin typeface="Raleway"/>
              <a:ea typeface="Raleway"/>
              <a:cs typeface="Raleway"/>
              <a:sym typeface="Raleway"/>
            </a:endParaRPr>
          </a:p>
        </p:txBody>
      </p:sp>
      <p:sp>
        <p:nvSpPr>
          <p:cNvPr id="662" name="Google Shape;662;p65"/>
          <p:cNvSpPr txBox="1"/>
          <p:nvPr/>
        </p:nvSpPr>
        <p:spPr>
          <a:xfrm>
            <a:off x="3163619" y="1698436"/>
            <a:ext cx="567300" cy="400200"/>
          </a:xfrm>
          <a:prstGeom prst="rect">
            <a:avLst/>
          </a:prstGeom>
          <a:no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800" dirty="0">
                <a:solidFill>
                  <a:schemeClr val="lt1"/>
                </a:solidFill>
                <a:latin typeface="Raleway"/>
                <a:ea typeface="Raleway"/>
                <a:cs typeface="Raleway"/>
                <a:sym typeface="Raleway"/>
              </a:rPr>
              <a:t>02</a:t>
            </a:r>
            <a:endParaRPr sz="1800" dirty="0">
              <a:solidFill>
                <a:schemeClr val="lt1"/>
              </a:solidFill>
              <a:latin typeface="Raleway"/>
              <a:ea typeface="Raleway"/>
              <a:cs typeface="Raleway"/>
              <a:sym typeface="Raleway"/>
            </a:endParaRPr>
          </a:p>
        </p:txBody>
      </p:sp>
      <p:sp>
        <p:nvSpPr>
          <p:cNvPr id="663" name="Google Shape;663;p65"/>
          <p:cNvSpPr txBox="1"/>
          <p:nvPr/>
        </p:nvSpPr>
        <p:spPr>
          <a:xfrm>
            <a:off x="4853781" y="1702975"/>
            <a:ext cx="567300" cy="400200"/>
          </a:xfrm>
          <a:prstGeom prst="rect">
            <a:avLst/>
          </a:prstGeom>
          <a:no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800" dirty="0">
                <a:solidFill>
                  <a:schemeClr val="lt1"/>
                </a:solidFill>
                <a:latin typeface="Raleway"/>
                <a:ea typeface="Raleway"/>
                <a:cs typeface="Raleway"/>
                <a:sym typeface="Raleway"/>
              </a:rPr>
              <a:t>03</a:t>
            </a:r>
            <a:endParaRPr sz="1800" dirty="0">
              <a:solidFill>
                <a:schemeClr val="lt1"/>
              </a:solidFill>
              <a:latin typeface="Raleway"/>
              <a:ea typeface="Raleway"/>
              <a:cs typeface="Raleway"/>
              <a:sym typeface="Raleway"/>
            </a:endParaRPr>
          </a:p>
        </p:txBody>
      </p:sp>
      <p:sp>
        <p:nvSpPr>
          <p:cNvPr id="664" name="Google Shape;664;p65"/>
          <p:cNvSpPr txBox="1"/>
          <p:nvPr/>
        </p:nvSpPr>
        <p:spPr>
          <a:xfrm>
            <a:off x="6446556" y="1721378"/>
            <a:ext cx="567300" cy="400200"/>
          </a:xfrm>
          <a:prstGeom prst="rect">
            <a:avLst/>
          </a:prstGeom>
          <a:noFill/>
          <a:ln>
            <a:noFill/>
          </a:ln>
        </p:spPr>
        <p:txBody>
          <a:bodyPr spcFirstLastPara="1" wrap="square" lIns="91425" tIns="73150" rIns="91425" bIns="91425" anchor="ctr" anchorCtr="0">
            <a:noAutofit/>
          </a:bodyPr>
          <a:lstStyle/>
          <a:p>
            <a:pPr marL="0" lvl="0" indent="0" algn="ctr" rtl="0">
              <a:spcBef>
                <a:spcPts val="0"/>
              </a:spcBef>
              <a:spcAft>
                <a:spcPts val="0"/>
              </a:spcAft>
              <a:buNone/>
            </a:pPr>
            <a:r>
              <a:rPr lang="en" sz="1800" dirty="0">
                <a:solidFill>
                  <a:schemeClr val="lt1"/>
                </a:solidFill>
                <a:latin typeface="Raleway"/>
                <a:ea typeface="Raleway"/>
                <a:cs typeface="Raleway"/>
                <a:sym typeface="Raleway"/>
              </a:rPr>
              <a:t>04</a:t>
            </a:r>
            <a:endParaRPr sz="1800" dirty="0">
              <a:solidFill>
                <a:schemeClr val="lt1"/>
              </a:solidFill>
              <a:latin typeface="Raleway"/>
              <a:ea typeface="Raleway"/>
              <a:cs typeface="Raleway"/>
              <a:sym typeface="Raleway"/>
            </a:endParaRPr>
          </a:p>
        </p:txBody>
      </p:sp>
      <p:sp>
        <p:nvSpPr>
          <p:cNvPr id="665" name="Google Shape;665;p65"/>
          <p:cNvSpPr txBox="1"/>
          <p:nvPr/>
        </p:nvSpPr>
        <p:spPr>
          <a:xfrm>
            <a:off x="989537" y="3208703"/>
            <a:ext cx="1404600" cy="814200"/>
          </a:xfrm>
          <a:prstGeom prst="rect">
            <a:avLst/>
          </a:prstGeom>
          <a:noFill/>
          <a:ln>
            <a:noFill/>
          </a:ln>
        </p:spPr>
        <p:txBody>
          <a:bodyPr spcFirstLastPara="1" wrap="square" lIns="91425" tIns="91425" rIns="91425" bIns="91425" anchor="t" anchorCtr="0">
            <a:noAutofit/>
          </a:bodyPr>
          <a:lstStyle/>
          <a:p>
            <a:pPr lvl="0" algn="r"/>
            <a:r>
              <a:rPr lang="en-US" dirty="0" err="1">
                <a:solidFill>
                  <a:schemeClr val="bg1"/>
                </a:solidFill>
              </a:rPr>
              <a:t>Các</a:t>
            </a:r>
            <a:r>
              <a:rPr lang="en-US" dirty="0">
                <a:solidFill>
                  <a:schemeClr val="bg1"/>
                </a:solidFill>
              </a:rPr>
              <a:t> </a:t>
            </a:r>
            <a:r>
              <a:rPr lang="en-US" dirty="0" err="1">
                <a:solidFill>
                  <a:schemeClr val="bg1"/>
                </a:solidFill>
              </a:rPr>
              <a:t>mẫu</a:t>
            </a:r>
            <a:r>
              <a:rPr lang="en-US" dirty="0">
                <a:solidFill>
                  <a:schemeClr val="bg1"/>
                </a:solidFill>
              </a:rPr>
              <a:t> KTPM </a:t>
            </a:r>
            <a:r>
              <a:rPr lang="en-US" dirty="0" err="1">
                <a:solidFill>
                  <a:schemeClr val="bg1"/>
                </a:solidFill>
              </a:rPr>
              <a:t>giúp</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đưa</a:t>
            </a:r>
            <a:r>
              <a:rPr lang="en-US" dirty="0">
                <a:solidFill>
                  <a:schemeClr val="bg1"/>
                </a:solidFill>
              </a:rPr>
              <a:t> </a:t>
            </a:r>
            <a:r>
              <a:rPr lang="en-US" dirty="0" err="1">
                <a:solidFill>
                  <a:schemeClr val="bg1"/>
                </a:solidFill>
              </a:rPr>
              <a:t>ra</a:t>
            </a:r>
            <a:r>
              <a:rPr lang="en-US" dirty="0">
                <a:solidFill>
                  <a:schemeClr val="bg1"/>
                </a:solidFill>
              </a:rPr>
              <a:t> </a:t>
            </a:r>
            <a:r>
              <a:rPr lang="en-US" dirty="0" err="1">
                <a:solidFill>
                  <a:schemeClr val="bg1"/>
                </a:solidFill>
              </a:rPr>
              <a:t>quyết</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phần</a:t>
            </a:r>
            <a:r>
              <a:rPr lang="en-US" dirty="0">
                <a:solidFill>
                  <a:schemeClr val="bg1"/>
                </a:solidFill>
              </a:rPr>
              <a:t> </a:t>
            </a:r>
            <a:r>
              <a:rPr lang="en-US" dirty="0" err="1">
                <a:solidFill>
                  <a:schemeClr val="bg1"/>
                </a:solidFill>
              </a:rPr>
              <a:t>mềm</a:t>
            </a:r>
            <a:r>
              <a:rPr lang="en-US" dirty="0">
                <a:solidFill>
                  <a:schemeClr val="bg1"/>
                </a:solidFill>
              </a:rPr>
              <a:t> </a:t>
            </a:r>
            <a:r>
              <a:rPr lang="en-US" dirty="0" err="1">
                <a:solidFill>
                  <a:schemeClr val="bg1"/>
                </a:solidFill>
              </a:rPr>
              <a:t>trở</a:t>
            </a:r>
            <a:r>
              <a:rPr lang="en-US" dirty="0">
                <a:solidFill>
                  <a:schemeClr val="bg1"/>
                </a:solidFill>
              </a:rPr>
              <a:t> </a:t>
            </a:r>
            <a:r>
              <a:rPr lang="en-US" dirty="0" err="1">
                <a:solidFill>
                  <a:schemeClr val="bg1"/>
                </a:solidFill>
              </a:rPr>
              <a:t>nên</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dàng</a:t>
            </a:r>
            <a:r>
              <a:rPr lang="en-US" dirty="0">
                <a:solidFill>
                  <a:schemeClr val="bg1"/>
                </a:solidFill>
              </a:rPr>
              <a:t> </a:t>
            </a:r>
            <a:r>
              <a:rPr lang="en-US" dirty="0" err="1">
                <a:solidFill>
                  <a:schemeClr val="bg1"/>
                </a:solidFill>
              </a:rPr>
              <a:t>hơn</a:t>
            </a:r>
            <a:endParaRPr dirty="0">
              <a:solidFill>
                <a:schemeClr val="bg1"/>
              </a:solidFill>
              <a:latin typeface="Poppins"/>
              <a:ea typeface="Poppins"/>
              <a:cs typeface="Poppins"/>
              <a:sym typeface="Poppins"/>
            </a:endParaRPr>
          </a:p>
        </p:txBody>
      </p:sp>
      <p:cxnSp>
        <p:nvCxnSpPr>
          <p:cNvPr id="666" name="Google Shape;666;p65"/>
          <p:cNvCxnSpPr/>
          <p:nvPr/>
        </p:nvCxnSpPr>
        <p:spPr>
          <a:xfrm>
            <a:off x="2598899" y="1317806"/>
            <a:ext cx="0" cy="30378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65"/>
          <p:cNvCxnSpPr/>
          <p:nvPr/>
        </p:nvCxnSpPr>
        <p:spPr>
          <a:xfrm>
            <a:off x="4279824" y="1355664"/>
            <a:ext cx="0" cy="30378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65"/>
          <p:cNvCxnSpPr/>
          <p:nvPr/>
        </p:nvCxnSpPr>
        <p:spPr>
          <a:xfrm>
            <a:off x="5983898" y="1355664"/>
            <a:ext cx="0" cy="3037800"/>
          </a:xfrm>
          <a:prstGeom prst="straightConnector1">
            <a:avLst/>
          </a:prstGeom>
          <a:noFill/>
          <a:ln w="9525" cap="flat" cmpd="sng">
            <a:solidFill>
              <a:schemeClr val="dk2"/>
            </a:solidFill>
            <a:prstDash val="solid"/>
            <a:round/>
            <a:headEnd type="none" w="med" len="med"/>
            <a:tailEnd type="none" w="med" len="med"/>
          </a:ln>
        </p:spPr>
      </p:cxnSp>
      <p:cxnSp>
        <p:nvCxnSpPr>
          <p:cNvPr id="669" name="Google Shape;669;p65"/>
          <p:cNvCxnSpPr/>
          <p:nvPr/>
        </p:nvCxnSpPr>
        <p:spPr>
          <a:xfrm>
            <a:off x="7653249" y="1331067"/>
            <a:ext cx="0" cy="3037800"/>
          </a:xfrm>
          <a:prstGeom prst="straightConnector1">
            <a:avLst/>
          </a:prstGeom>
          <a:noFill/>
          <a:ln w="9525" cap="flat" cmpd="sng">
            <a:solidFill>
              <a:schemeClr val="dk2"/>
            </a:solidFill>
            <a:prstDash val="solid"/>
            <a:round/>
            <a:headEnd type="none" w="med" len="med"/>
            <a:tailEnd type="none" w="med" len="med"/>
          </a:ln>
        </p:spPr>
      </p:cxnSp>
      <p:sp>
        <p:nvSpPr>
          <p:cNvPr id="670" name="Google Shape;670;p65"/>
          <p:cNvSpPr txBox="1"/>
          <p:nvPr/>
        </p:nvSpPr>
        <p:spPr>
          <a:xfrm>
            <a:off x="2771016" y="3249105"/>
            <a:ext cx="1404600" cy="1612261"/>
          </a:xfrm>
          <a:prstGeom prst="rect">
            <a:avLst/>
          </a:prstGeom>
          <a:noFill/>
          <a:ln>
            <a:noFill/>
          </a:ln>
        </p:spPr>
        <p:txBody>
          <a:bodyPr spcFirstLastPara="1" wrap="square" lIns="91425" tIns="91425" rIns="91425" bIns="91425" anchor="t" anchorCtr="0">
            <a:noAutofit/>
          </a:bodyPr>
          <a:lstStyle/>
          <a:p>
            <a:pPr lvl="0" algn="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giải</a:t>
            </a:r>
            <a:r>
              <a:rPr lang="en-US" dirty="0">
                <a:solidFill>
                  <a:schemeClr val="bg1"/>
                </a:solidFill>
              </a:rPr>
              <a:t> </a:t>
            </a:r>
            <a:r>
              <a:rPr lang="en-US" dirty="0" err="1">
                <a:solidFill>
                  <a:schemeClr val="bg1"/>
                </a:solidFill>
              </a:rPr>
              <a:t>pháp</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tái</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đã</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chứng</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vấn</a:t>
            </a:r>
            <a:r>
              <a:rPr lang="en-US" dirty="0">
                <a:solidFill>
                  <a:schemeClr val="bg1"/>
                </a:solidFill>
              </a:rPr>
              <a:t> </a:t>
            </a:r>
            <a:r>
              <a:rPr lang="en-US" dirty="0" err="1">
                <a:solidFill>
                  <a:schemeClr val="bg1"/>
                </a:solidFill>
              </a:rPr>
              <a:t>đề</a:t>
            </a:r>
            <a:r>
              <a:rPr lang="en-US" dirty="0">
                <a:solidFill>
                  <a:schemeClr val="bg1"/>
                </a:solidFill>
              </a:rPr>
              <a:t> </a:t>
            </a:r>
            <a:r>
              <a:rPr lang="en-US" dirty="0" err="1">
                <a:solidFill>
                  <a:schemeClr val="bg1"/>
                </a:solidFill>
              </a:rPr>
              <a:t>khi</a:t>
            </a:r>
            <a:r>
              <a:rPr lang="en-US" dirty="0">
                <a:solidFill>
                  <a:schemeClr val="bg1"/>
                </a:solidFill>
              </a:rPr>
              <a:t> </a:t>
            </a:r>
            <a:r>
              <a:rPr lang="en-US" dirty="0" err="1">
                <a:solidFill>
                  <a:schemeClr val="bg1"/>
                </a:solidFill>
              </a:rPr>
              <a:t>xây</a:t>
            </a:r>
            <a:r>
              <a:rPr lang="en-US" dirty="0">
                <a:solidFill>
                  <a:schemeClr val="bg1"/>
                </a:solidFill>
              </a:rPr>
              <a:t> </a:t>
            </a:r>
            <a:r>
              <a:rPr lang="en-US" dirty="0" err="1">
                <a:solidFill>
                  <a:schemeClr val="bg1"/>
                </a:solidFill>
              </a:rPr>
              <a:t>dựng</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thống</a:t>
            </a:r>
            <a:endParaRPr lang="en-US" dirty="0">
              <a:solidFill>
                <a:schemeClr val="bg1"/>
              </a:solidFill>
            </a:endParaRPr>
          </a:p>
        </p:txBody>
      </p:sp>
      <p:sp>
        <p:nvSpPr>
          <p:cNvPr id="671" name="Google Shape;671;p65"/>
          <p:cNvSpPr txBox="1"/>
          <p:nvPr/>
        </p:nvSpPr>
        <p:spPr>
          <a:xfrm>
            <a:off x="4507944" y="3285049"/>
            <a:ext cx="1404600" cy="814200"/>
          </a:xfrm>
          <a:prstGeom prst="rect">
            <a:avLst/>
          </a:prstGeom>
          <a:noFill/>
          <a:ln>
            <a:noFill/>
          </a:ln>
        </p:spPr>
        <p:txBody>
          <a:bodyPr spcFirstLastPara="1" wrap="square" lIns="91425" tIns="91425" rIns="91425" bIns="91425" anchor="t" anchorCtr="0">
            <a:noAutofit/>
          </a:bodyPr>
          <a:lstStyle/>
          <a:p>
            <a:pPr lvl="0" algn="r"/>
            <a:r>
              <a:rPr lang="en-US" dirty="0" err="1">
                <a:solidFill>
                  <a:schemeClr val="bg1"/>
                </a:solidFill>
              </a:rPr>
              <a:t>Cơ</a:t>
            </a:r>
            <a:r>
              <a:rPr lang="en-US" dirty="0">
                <a:solidFill>
                  <a:schemeClr val="bg1"/>
                </a:solidFill>
              </a:rPr>
              <a:t> </a:t>
            </a:r>
            <a:r>
              <a:rPr lang="en-US" dirty="0" err="1">
                <a:solidFill>
                  <a:schemeClr val="bg1"/>
                </a:solidFill>
              </a:rPr>
              <a:t>hội</a:t>
            </a:r>
            <a:r>
              <a:rPr lang="en-US" dirty="0">
                <a:solidFill>
                  <a:schemeClr val="bg1"/>
                </a:solidFill>
              </a:rPr>
              <a:t> </a:t>
            </a:r>
            <a:r>
              <a:rPr lang="en-US" dirty="0" err="1">
                <a:solidFill>
                  <a:schemeClr val="bg1"/>
                </a:solidFill>
              </a:rPr>
              <a:t>tiết</a:t>
            </a:r>
            <a:r>
              <a:rPr lang="en-US" dirty="0">
                <a:solidFill>
                  <a:schemeClr val="bg1"/>
                </a:solidFill>
              </a:rPr>
              <a:t> </a:t>
            </a:r>
            <a:r>
              <a:rPr lang="en-US" dirty="0" err="1">
                <a:solidFill>
                  <a:schemeClr val="bg1"/>
                </a:solidFill>
              </a:rPr>
              <a:t>kiệm</a:t>
            </a:r>
            <a:r>
              <a:rPr lang="en-US" dirty="0">
                <a:solidFill>
                  <a:schemeClr val="bg1"/>
                </a:solidFill>
              </a:rPr>
              <a:t> chi </a:t>
            </a:r>
            <a:r>
              <a:rPr lang="en-US" dirty="0" err="1">
                <a:solidFill>
                  <a:schemeClr val="bg1"/>
                </a:solidFill>
              </a:rPr>
              <a:t>phí</a:t>
            </a:r>
            <a:r>
              <a:rPr lang="en-US" dirty="0">
                <a:solidFill>
                  <a:schemeClr val="bg1"/>
                </a:solidFill>
              </a:rPr>
              <a:t> </a:t>
            </a:r>
            <a:r>
              <a:rPr lang="en-US" dirty="0" err="1">
                <a:solidFill>
                  <a:schemeClr val="bg1"/>
                </a:solidFill>
              </a:rPr>
              <a:t>lớn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giảm</a:t>
            </a:r>
            <a:r>
              <a:rPr lang="en-US" dirty="0">
                <a:solidFill>
                  <a:schemeClr val="bg1"/>
                </a:solidFill>
              </a:rPr>
              <a:t> </a:t>
            </a:r>
            <a:r>
              <a:rPr lang="en-US" dirty="0" err="1">
                <a:solidFill>
                  <a:schemeClr val="bg1"/>
                </a:solidFill>
              </a:rPr>
              <a:t>rủi</a:t>
            </a:r>
            <a:r>
              <a:rPr lang="en-US" dirty="0">
                <a:solidFill>
                  <a:schemeClr val="bg1"/>
                </a:solidFill>
              </a:rPr>
              <a:t> </a:t>
            </a:r>
            <a:r>
              <a:rPr lang="en-US" dirty="0" err="1">
                <a:solidFill>
                  <a:schemeClr val="bg1"/>
                </a:solidFill>
              </a:rPr>
              <a:t>ro</a:t>
            </a:r>
            <a:r>
              <a:rPr lang="en-US" dirty="0">
                <a:solidFill>
                  <a:schemeClr val="bg1"/>
                </a:solidFill>
              </a:rPr>
              <a:t> </a:t>
            </a:r>
            <a:r>
              <a:rPr lang="en-US" dirty="0" err="1">
                <a:solidFill>
                  <a:schemeClr val="bg1"/>
                </a:solidFill>
              </a:rPr>
              <a:t>nếu</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kiến</a:t>
            </a:r>
            <a:r>
              <a:rPr lang="en-US" dirty="0">
                <a:solidFill>
                  <a:schemeClr val="bg1"/>
                </a:solidFill>
              </a:rPr>
              <a:t> ​​</a:t>
            </a:r>
            <a:r>
              <a:rPr lang="en-US" dirty="0" err="1">
                <a:solidFill>
                  <a:schemeClr val="bg1"/>
                </a:solidFill>
              </a:rPr>
              <a:t>trúc</a:t>
            </a:r>
            <a:r>
              <a:rPr lang="en-US" dirty="0">
                <a:solidFill>
                  <a:schemeClr val="bg1"/>
                </a:solidFill>
              </a:rPr>
              <a:t> </a:t>
            </a:r>
            <a:r>
              <a:rPr lang="en-US" dirty="0" err="1">
                <a:solidFill>
                  <a:schemeClr val="bg1"/>
                </a:solidFill>
              </a:rPr>
              <a:t>phần</a:t>
            </a:r>
            <a:r>
              <a:rPr lang="en-US" dirty="0">
                <a:solidFill>
                  <a:schemeClr val="bg1"/>
                </a:solidFill>
              </a:rPr>
              <a:t> </a:t>
            </a:r>
            <a:r>
              <a:rPr lang="en-US" dirty="0" err="1">
                <a:solidFill>
                  <a:schemeClr val="bg1"/>
                </a:solidFill>
              </a:rPr>
              <a:t>mềm</a:t>
            </a:r>
            <a:r>
              <a:rPr lang="en-US" dirty="0">
                <a:solidFill>
                  <a:schemeClr val="bg1"/>
                </a:solidFill>
              </a:rPr>
              <a:t>.</a:t>
            </a:r>
          </a:p>
        </p:txBody>
      </p:sp>
      <p:sp>
        <p:nvSpPr>
          <p:cNvPr id="672" name="Google Shape;672;p65"/>
          <p:cNvSpPr txBox="1"/>
          <p:nvPr/>
        </p:nvSpPr>
        <p:spPr>
          <a:xfrm>
            <a:off x="6248649" y="3386346"/>
            <a:ext cx="1404600" cy="814200"/>
          </a:xfrm>
          <a:prstGeom prst="rect">
            <a:avLst/>
          </a:prstGeom>
          <a:noFill/>
          <a:ln>
            <a:noFill/>
          </a:ln>
        </p:spPr>
        <p:txBody>
          <a:bodyPr spcFirstLastPara="1" wrap="square" lIns="91425" tIns="91425" rIns="91425" bIns="91425" anchor="t" anchorCtr="0">
            <a:noAutofit/>
          </a:bodyPr>
          <a:lstStyle/>
          <a:p>
            <a:pPr lvl="0" algn="r"/>
            <a:r>
              <a:rPr lang="en-US" dirty="0" err="1">
                <a:solidFill>
                  <a:schemeClr val="bg1"/>
                </a:solidFill>
              </a:rPr>
              <a:t>Đạt</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chuẩn</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cao</a:t>
            </a:r>
            <a:r>
              <a:rPr lang="en-US" dirty="0">
                <a:solidFill>
                  <a:schemeClr val="bg1"/>
                </a:solidFill>
              </a:rPr>
              <a:t> </a:t>
            </a:r>
            <a:r>
              <a:rPr lang="en-US" dirty="0" err="1">
                <a:solidFill>
                  <a:schemeClr val="bg1"/>
                </a:solidFill>
              </a:rPr>
              <a:t>hơn</a:t>
            </a:r>
            <a:r>
              <a:rPr lang="en-US" dirty="0"/>
              <a: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4;p40"/>
          <p:cNvPicPr preferRelativeResize="0"/>
          <p:nvPr/>
        </p:nvPicPr>
        <p:blipFill rotWithShape="1">
          <a:blip r:embed="rId2">
            <a:alphaModFix/>
          </a:blip>
          <a:srcRect l="7817" t="55854" b="12141"/>
          <a:stretch/>
        </p:blipFill>
        <p:spPr>
          <a:xfrm rot="10800000">
            <a:off x="-105508" y="0"/>
            <a:ext cx="5251939" cy="1477107"/>
          </a:xfrm>
          <a:prstGeom prst="rect">
            <a:avLst/>
          </a:prstGeom>
          <a:noFill/>
          <a:ln>
            <a:noFill/>
          </a:ln>
        </p:spPr>
      </p:pic>
      <p:sp>
        <p:nvSpPr>
          <p:cNvPr id="4" name="Rectangle 3"/>
          <p:cNvSpPr/>
          <p:nvPr/>
        </p:nvSpPr>
        <p:spPr>
          <a:xfrm>
            <a:off x="1862798" y="476558"/>
            <a:ext cx="1901483" cy="553357"/>
          </a:xfrm>
          <a:prstGeom prst="rect">
            <a:avLst/>
          </a:prstGeom>
        </p:spPr>
        <p:txBody>
          <a:bodyPr wrap="none">
            <a:spAutoFit/>
          </a:bodyPr>
          <a:lstStyle/>
          <a:p>
            <a:pPr lvl="0" algn="just">
              <a:lnSpc>
                <a:spcPct val="107000"/>
              </a:lnSpc>
              <a:spcAft>
                <a:spcPts val="800"/>
              </a:spcAft>
            </a:pPr>
            <a:r>
              <a:rPr lang="en-US" sz="2800" b="1" dirty="0" smtClean="0">
                <a:solidFill>
                  <a:schemeClr val="tx1"/>
                </a:solidFill>
                <a:latin typeface="Raleway" panose="020B0604020202020204" charset="0"/>
                <a:ea typeface="Calibri" panose="020F0502020204030204" pitchFamily="34" charset="0"/>
                <a:cs typeface="Times New Roman" panose="02020603050405020304" pitchFamily="18" charset="0"/>
              </a:rPr>
              <a:t>3. </a:t>
            </a:r>
            <a:r>
              <a:rPr lang="en-US" sz="2400" b="1" dirty="0" err="1" smtClean="0">
                <a:solidFill>
                  <a:schemeClr val="tx1"/>
                </a:solidFill>
                <a:latin typeface="Raleway" panose="020B0604020202020204" charset="0"/>
                <a:ea typeface="Calibri" panose="020F0502020204030204" pitchFamily="34" charset="0"/>
                <a:cs typeface="Times New Roman" panose="02020603050405020304" pitchFamily="18" charset="0"/>
              </a:rPr>
              <a:t>Đặc</a:t>
            </a:r>
            <a:r>
              <a:rPr lang="en-US" sz="2400" b="1" dirty="0" smtClean="0">
                <a:solidFill>
                  <a:schemeClr val="tx1"/>
                </a:solidFill>
                <a:latin typeface="Raleway" panose="020B0604020202020204" charset="0"/>
                <a:ea typeface="Calibri" panose="020F0502020204030204" pitchFamily="34" charset="0"/>
                <a:cs typeface="Times New Roman" panose="02020603050405020304" pitchFamily="18" charset="0"/>
              </a:rPr>
              <a:t> </a:t>
            </a:r>
            <a:r>
              <a:rPr lang="en-US" sz="2400" b="1" dirty="0" err="1">
                <a:solidFill>
                  <a:schemeClr val="tx1"/>
                </a:solidFill>
                <a:latin typeface="Raleway" panose="020B0604020202020204" charset="0"/>
                <a:ea typeface="Calibri" panose="020F0502020204030204" pitchFamily="34" charset="0"/>
                <a:cs typeface="Times New Roman" panose="02020603050405020304" pitchFamily="18" charset="0"/>
              </a:rPr>
              <a:t>điểm</a:t>
            </a:r>
            <a:endParaRPr lang="en-US" sz="1800" dirty="0">
              <a:solidFill>
                <a:schemeClr val="tx1"/>
              </a:solidFill>
              <a:effectLst/>
              <a:latin typeface="Raleway" panose="020B0604020202020204" charset="0"/>
              <a:ea typeface="Calibri" panose="020F0502020204030204" pitchFamily="34" charset="0"/>
              <a:cs typeface="Times New Roman" panose="02020603050405020304" pitchFamily="18" charset="0"/>
            </a:endParaRPr>
          </a:p>
        </p:txBody>
      </p:sp>
      <p:sp>
        <p:nvSpPr>
          <p:cNvPr id="5" name="Rectangle 4"/>
          <p:cNvSpPr/>
          <p:nvPr/>
        </p:nvSpPr>
        <p:spPr>
          <a:xfrm>
            <a:off x="3446583" y="1795988"/>
            <a:ext cx="5404339" cy="1600438"/>
          </a:xfrm>
          <a:prstGeom prst="rect">
            <a:avLst/>
          </a:prstGeom>
        </p:spPr>
        <p:txBody>
          <a:bodyPr wrap="square">
            <a:spAutoFit/>
          </a:bodyPr>
          <a:lstStyle/>
          <a:p>
            <a:pPr marL="180340" indent="90170" algn="just">
              <a:spcAft>
                <a:spcPts val="1125"/>
              </a:spcAft>
            </a:pPr>
            <a:r>
              <a:rPr lang="en-US" dirty="0" err="1">
                <a:solidFill>
                  <a:schemeClr val="bg1"/>
                </a:solidFill>
                <a:latin typeface="Raleway" panose="020B0604020202020204" charset="0"/>
                <a:ea typeface="Times New Roman" panose="02020603050405020304" pitchFamily="18" charset="0"/>
              </a:rPr>
              <a:t>Khi</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vào</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trang</a:t>
            </a:r>
            <a:r>
              <a:rPr lang="en-US" dirty="0">
                <a:solidFill>
                  <a:schemeClr val="bg1"/>
                </a:solidFill>
                <a:latin typeface="Raleway" panose="020B0604020202020204" charset="0"/>
                <a:ea typeface="Times New Roman" panose="02020603050405020304" pitchFamily="18" charset="0"/>
              </a:rPr>
              <a:t> web </a:t>
            </a:r>
            <a:r>
              <a:rPr lang="en-US" dirty="0" err="1">
                <a:solidFill>
                  <a:schemeClr val="bg1"/>
                </a:solidFill>
                <a:latin typeface="Raleway" panose="020B0604020202020204" charset="0"/>
                <a:ea typeface="Times New Roman" panose="02020603050405020304" pitchFamily="18" charset="0"/>
              </a:rPr>
              <a:t>chính</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thức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của</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Git</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chúng</a:t>
            </a:r>
            <a:r>
              <a:rPr lang="en-US" dirty="0">
                <a:solidFill>
                  <a:schemeClr val="bg1"/>
                </a:solidFill>
                <a:latin typeface="Raleway" panose="020B0604020202020204" charset="0"/>
                <a:ea typeface="Times New Roman" panose="02020603050405020304" pitchFamily="18" charset="0"/>
              </a:rPr>
              <a:t> ta </a:t>
            </a:r>
            <a:r>
              <a:rPr lang="en-US" dirty="0" err="1">
                <a:solidFill>
                  <a:schemeClr val="bg1"/>
                </a:solidFill>
                <a:latin typeface="Raleway" panose="020B0604020202020204" charset="0"/>
                <a:ea typeface="Times New Roman" panose="02020603050405020304" pitchFamily="18" charset="0"/>
              </a:rPr>
              <a:t>sẽ</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thấy</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ngay</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các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đặc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điểm</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chính</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của</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Git</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như</a:t>
            </a:r>
            <a:r>
              <a:rPr lang="en-US" dirty="0">
                <a:solidFill>
                  <a:schemeClr val="bg1"/>
                </a:solidFill>
                <a:latin typeface="Raleway" panose="020B0604020202020204" charset="0"/>
                <a:ea typeface="Times New Roman" panose="02020603050405020304" pitchFamily="18" charset="0"/>
              </a:rPr>
              <a:t>: </a:t>
            </a:r>
            <a:r>
              <a:rPr lang="en-US" dirty="0" smtClean="0">
                <a:solidFill>
                  <a:schemeClr val="bg1"/>
                </a:solidFill>
                <a:latin typeface="Raleway" panose="020B0604020202020204" charset="0"/>
                <a:ea typeface="Times New Roman" panose="02020603050405020304" pitchFamily="18" charset="0"/>
              </a:rPr>
              <a:t>fast-version-control (</a:t>
            </a:r>
            <a:r>
              <a:rPr lang="en-US" dirty="0" err="1" smtClean="0">
                <a:solidFill>
                  <a:schemeClr val="bg1"/>
                </a:solidFill>
                <a:latin typeface="Raleway" panose="020B0604020202020204" charset="0"/>
                <a:ea typeface="Times New Roman" panose="02020603050405020304" pitchFamily="18" charset="0"/>
              </a:rPr>
              <a:t>quản</a:t>
            </a:r>
            <a:r>
              <a:rPr lang="en-US" dirty="0" smtClean="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lý</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phiên</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bản</a:t>
            </a:r>
            <a:r>
              <a:rPr lang="en-US" dirty="0">
                <a:solidFill>
                  <a:schemeClr val="bg1"/>
                </a:solidFill>
                <a:latin typeface="Raleway" panose="020B0604020202020204" charset="0"/>
                <a:ea typeface="Times New Roman" panose="02020603050405020304" pitchFamily="18" charset="0"/>
              </a:rPr>
              <a:t> </a:t>
            </a:r>
            <a:r>
              <a:rPr lang="en-US" dirty="0" err="1" smtClean="0">
                <a:solidFill>
                  <a:schemeClr val="bg1"/>
                </a:solidFill>
                <a:latin typeface="Raleway" panose="020B0604020202020204" charset="0"/>
                <a:ea typeface="Times New Roman" panose="02020603050405020304" pitchFamily="18" charset="0"/>
              </a:rPr>
              <a:t>nhanh</a:t>
            </a:r>
            <a:r>
              <a:rPr lang="en-US" dirty="0" smtClean="0">
                <a:solidFill>
                  <a:schemeClr val="bg1"/>
                </a:solidFill>
                <a:latin typeface="Raleway" panose="020B0604020202020204" charset="0"/>
                <a:ea typeface="Times New Roman" panose="02020603050405020304" pitchFamily="18" charset="0"/>
              </a:rPr>
              <a:t>), distributed-is-the-new-centralized </a:t>
            </a:r>
            <a:r>
              <a:rPr lang="en-US" dirty="0">
                <a:solidFill>
                  <a:schemeClr val="bg1"/>
                </a:solidFill>
                <a:latin typeface="Raleway" panose="020B0604020202020204" charset="0"/>
                <a:ea typeface="Times New Roman" panose="02020603050405020304" pitchFamily="18" charset="0"/>
              </a:rPr>
              <a:t>(</a:t>
            </a:r>
            <a:r>
              <a:rPr lang="en-US" dirty="0" err="1">
                <a:solidFill>
                  <a:schemeClr val="bg1"/>
                </a:solidFill>
                <a:latin typeface="Raleway" panose="020B0604020202020204" charset="0"/>
                <a:ea typeface="Times New Roman" panose="02020603050405020304" pitchFamily="18" charset="0"/>
              </a:rPr>
              <a:t>phân</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tán</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cũng</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là</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một</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cách</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tập</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trung</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mới</a:t>
            </a:r>
            <a:r>
              <a:rPr lang="en-US" dirty="0">
                <a:solidFill>
                  <a:schemeClr val="bg1"/>
                </a:solidFill>
                <a:latin typeface="Raleway" panose="020B0604020202020204" charset="0"/>
                <a:ea typeface="Times New Roman" panose="02020603050405020304" pitchFamily="18" charset="0"/>
              </a:rPr>
              <a:t>), local-branching-on-the-cheap (</a:t>
            </a:r>
            <a:r>
              <a:rPr lang="en-US" dirty="0" err="1">
                <a:solidFill>
                  <a:schemeClr val="bg1"/>
                </a:solidFill>
                <a:latin typeface="Raleway" panose="020B0604020202020204" charset="0"/>
                <a:ea typeface="Times New Roman" panose="02020603050405020304" pitchFamily="18" charset="0"/>
              </a:rPr>
              <a:t>phân</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nhánh</a:t>
            </a:r>
            <a:r>
              <a:rPr lang="en-US" dirty="0">
                <a:solidFill>
                  <a:schemeClr val="bg1"/>
                </a:solidFill>
                <a:latin typeface="Raleway" panose="020B0604020202020204" charset="0"/>
                <a:ea typeface="Times New Roman" panose="02020603050405020304" pitchFamily="18" charset="0"/>
              </a:rPr>
              <a:t> local </a:t>
            </a:r>
            <a:r>
              <a:rPr lang="en-US" dirty="0" err="1">
                <a:solidFill>
                  <a:schemeClr val="bg1"/>
                </a:solidFill>
                <a:latin typeface="Raleway" panose="020B0604020202020204" charset="0"/>
                <a:ea typeface="Times New Roman" panose="02020603050405020304" pitchFamily="18" charset="0"/>
              </a:rPr>
              <a:t>với</a:t>
            </a:r>
            <a:r>
              <a:rPr lang="en-US" dirty="0">
                <a:solidFill>
                  <a:schemeClr val="bg1"/>
                </a:solidFill>
                <a:latin typeface="Raleway" panose="020B0604020202020204" charset="0"/>
                <a:ea typeface="Times New Roman" panose="02020603050405020304" pitchFamily="18" charset="0"/>
              </a:rPr>
              <a:t> chi </a:t>
            </a:r>
            <a:r>
              <a:rPr lang="en-US" dirty="0" err="1">
                <a:solidFill>
                  <a:schemeClr val="bg1"/>
                </a:solidFill>
                <a:latin typeface="Raleway" panose="020B0604020202020204" charset="0"/>
                <a:ea typeface="Times New Roman" panose="02020603050405020304" pitchFamily="18" charset="0"/>
              </a:rPr>
              <a:t>phí</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thấp</a:t>
            </a:r>
            <a:r>
              <a:rPr lang="en-US" dirty="0">
                <a:solidFill>
                  <a:schemeClr val="bg1"/>
                </a:solidFill>
                <a:latin typeface="Raleway" panose="020B0604020202020204" charset="0"/>
                <a:ea typeface="Times New Roman" panose="02020603050405020304" pitchFamily="18" charset="0"/>
              </a:rPr>
              <a:t>), everything-is-local (</a:t>
            </a:r>
            <a:r>
              <a:rPr lang="en-US" dirty="0" err="1">
                <a:solidFill>
                  <a:schemeClr val="bg1"/>
                </a:solidFill>
                <a:latin typeface="Raleway" panose="020B0604020202020204" charset="0"/>
                <a:ea typeface="Times New Roman" panose="02020603050405020304" pitchFamily="18" charset="0"/>
              </a:rPr>
              <a:t>mọi</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công</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việc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đều</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thực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hiện</a:t>
            </a:r>
            <a:r>
              <a:rPr lang="en-US" dirty="0">
                <a:solidFill>
                  <a:schemeClr val="bg1"/>
                </a:solidFill>
                <a:latin typeface="Raleway" panose="020B0604020202020204" charset="0"/>
                <a:ea typeface="Times New Roman" panose="02020603050405020304" pitchFamily="18" charset="0"/>
              </a:rPr>
              <a:t> local). Hay </a:t>
            </a:r>
            <a:r>
              <a:rPr lang="en-US" dirty="0" err="1">
                <a:solidFill>
                  <a:schemeClr val="bg1"/>
                </a:solidFill>
                <a:latin typeface="Raleway" panose="020B0604020202020204" charset="0"/>
                <a:ea typeface="Times New Roman" panose="02020603050405020304" pitchFamily="18" charset="0"/>
              </a:rPr>
              <a:t>có</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thể</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nói</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Git</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có</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các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đặc</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điểm</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chính</a:t>
            </a:r>
            <a:r>
              <a:rPr lang="en-US" dirty="0">
                <a:solidFill>
                  <a:schemeClr val="bg1"/>
                </a:solidFill>
                <a:latin typeface="Raleway" panose="020B0604020202020204" charset="0"/>
                <a:ea typeface="Times New Roman" panose="02020603050405020304" pitchFamily="18" charset="0"/>
              </a:rPr>
              <a:t> </a:t>
            </a:r>
            <a:r>
              <a:rPr lang="en-US" dirty="0" err="1">
                <a:solidFill>
                  <a:schemeClr val="bg1"/>
                </a:solidFill>
                <a:latin typeface="Raleway" panose="020B0604020202020204" charset="0"/>
                <a:ea typeface="Times New Roman" panose="02020603050405020304" pitchFamily="18" charset="0"/>
              </a:rPr>
              <a:t>sau</a:t>
            </a:r>
            <a:r>
              <a:rPr lang="en-US" dirty="0">
                <a:solidFill>
                  <a:schemeClr val="bg1"/>
                </a:solidFill>
                <a:latin typeface="Raleway" panose="020B0604020202020204" charset="0"/>
                <a:ea typeface="Times New Roman" panose="02020603050405020304" pitchFamily="18" charset="0"/>
              </a:rPr>
              <a:t>:</a:t>
            </a:r>
            <a:endParaRPr lang="en-US" sz="1200" dirty="0">
              <a:solidFill>
                <a:schemeClr val="bg1"/>
              </a:solidFill>
              <a:effectLst/>
              <a:latin typeface="Raleway" panose="020B0604020202020204" charset="0"/>
              <a:ea typeface="Times New Roman" panose="02020603050405020304" pitchFamily="18" charset="0"/>
            </a:endParaRPr>
          </a:p>
        </p:txBody>
      </p:sp>
      <p:pic>
        <p:nvPicPr>
          <p:cNvPr id="6" name="Google Shape;1522;p78"/>
          <p:cNvPicPr preferRelativeResize="0"/>
          <p:nvPr/>
        </p:nvPicPr>
        <p:blipFill rotWithShape="1">
          <a:blip r:embed="rId3">
            <a:alphaModFix/>
          </a:blip>
          <a:srcRect l="4194" t="11228" r="4213" b="8854"/>
          <a:stretch/>
        </p:blipFill>
        <p:spPr>
          <a:xfrm>
            <a:off x="0" y="1850202"/>
            <a:ext cx="2450679" cy="2090795"/>
          </a:xfrm>
          <a:prstGeom prst="rect">
            <a:avLst/>
          </a:prstGeom>
          <a:noFill/>
          <a:ln>
            <a:noFill/>
          </a:ln>
        </p:spPr>
      </p:pic>
      <p:pic>
        <p:nvPicPr>
          <p:cNvPr id="7" name="Google Shape;1521;p78"/>
          <p:cNvPicPr preferRelativeResize="0"/>
          <p:nvPr/>
        </p:nvPicPr>
        <p:blipFill rotWithShape="1">
          <a:blip r:embed="rId4">
            <a:alphaModFix/>
          </a:blip>
          <a:srcRect/>
          <a:stretch/>
        </p:blipFill>
        <p:spPr>
          <a:xfrm>
            <a:off x="497952" y="2455713"/>
            <a:ext cx="2450679" cy="2090795"/>
          </a:xfrm>
          <a:prstGeom prst="rect">
            <a:avLst/>
          </a:prstGeom>
          <a:noFill/>
          <a:ln>
            <a:noFill/>
          </a:ln>
        </p:spPr>
      </p:pic>
      <p:pic>
        <p:nvPicPr>
          <p:cNvPr id="8" name="Google Shape;1516;p78"/>
          <p:cNvPicPr preferRelativeResize="0"/>
          <p:nvPr/>
        </p:nvPicPr>
        <p:blipFill rotWithShape="1">
          <a:blip r:embed="rId5">
            <a:alphaModFix/>
          </a:blip>
          <a:srcRect t="16540" b="16547"/>
          <a:stretch/>
        </p:blipFill>
        <p:spPr>
          <a:xfrm>
            <a:off x="995904" y="3052705"/>
            <a:ext cx="2450679" cy="2090795"/>
          </a:xfrm>
          <a:prstGeom prst="rect">
            <a:avLst/>
          </a:prstGeom>
          <a:noFill/>
          <a:ln>
            <a:noFill/>
          </a:ln>
        </p:spPr>
      </p:pic>
    </p:spTree>
    <p:extLst>
      <p:ext uri="{BB962C8B-B14F-4D97-AF65-F5344CB8AC3E}">
        <p14:creationId xmlns:p14="http://schemas.microsoft.com/office/powerpoint/2010/main" val="369582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9"/>
          <p:cNvSpPr txBox="1">
            <a:spLocks noGrp="1"/>
          </p:cNvSpPr>
          <p:nvPr>
            <p:ph type="subTitle" idx="1"/>
          </p:nvPr>
        </p:nvSpPr>
        <p:spPr>
          <a:xfrm>
            <a:off x="4446740" y="2916423"/>
            <a:ext cx="2755725" cy="7413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smtClean="0">
                <a:latin typeface="Raleway" panose="020B0604020202020204" charset="0"/>
              </a:rPr>
              <a:t>Giấy</a:t>
            </a:r>
            <a:r>
              <a:rPr lang="en-US" sz="2800" dirty="0" smtClean="0">
                <a:latin typeface="Raleway" panose="020B0604020202020204" charset="0"/>
              </a:rPr>
              <a:t> </a:t>
            </a:r>
            <a:r>
              <a:rPr lang="en-US" sz="2800" dirty="0" err="1" smtClean="0">
                <a:latin typeface="Raleway" panose="020B0604020202020204" charset="0"/>
              </a:rPr>
              <a:t>phép</a:t>
            </a:r>
            <a:endParaRPr sz="2800" dirty="0">
              <a:latin typeface="Raleway" panose="020B0604020202020204" charset="0"/>
            </a:endParaRPr>
          </a:p>
        </p:txBody>
      </p:sp>
      <p:sp>
        <p:nvSpPr>
          <p:cNvPr id="472" name="Google Shape;472;p49"/>
          <p:cNvSpPr txBox="1">
            <a:spLocks noGrp="1"/>
          </p:cNvSpPr>
          <p:nvPr>
            <p:ph type="title"/>
          </p:nvPr>
        </p:nvSpPr>
        <p:spPr>
          <a:xfrm>
            <a:off x="2056050" y="2150850"/>
            <a:ext cx="503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G</a:t>
            </a:r>
            <a:r>
              <a:rPr lang="en" dirty="0" smtClean="0"/>
              <a:t>iới thiệu phần mềm</a:t>
            </a:r>
            <a:endParaRPr dirty="0"/>
          </a:p>
        </p:txBody>
      </p:sp>
      <p:sp>
        <p:nvSpPr>
          <p:cNvPr id="473" name="Google Shape;473;p49"/>
          <p:cNvSpPr txBox="1">
            <a:spLocks noGrp="1"/>
          </p:cNvSpPr>
          <p:nvPr>
            <p:ph type="title" idx="2"/>
          </p:nvPr>
        </p:nvSpPr>
        <p:spPr>
          <a:xfrm>
            <a:off x="4036650" y="884427"/>
            <a:ext cx="1070700" cy="841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p:circl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85" y="162155"/>
            <a:ext cx="4991700" cy="1179300"/>
          </a:xfrm>
        </p:spPr>
        <p:txBody>
          <a:bodyPr/>
          <a:lstStyle/>
          <a:p>
            <a:r>
              <a:rPr lang="en-US" b="1" dirty="0"/>
              <a:t>Branching &amp; Merging</a:t>
            </a:r>
            <a:br>
              <a:rPr lang="en-US" b="1" dirty="0"/>
            </a:br>
            <a:endParaRPr lang="en-US" dirty="0"/>
          </a:p>
        </p:txBody>
      </p:sp>
      <p:sp>
        <p:nvSpPr>
          <p:cNvPr id="3" name="Rectangle 2"/>
          <p:cNvSpPr/>
          <p:nvPr/>
        </p:nvSpPr>
        <p:spPr>
          <a:xfrm>
            <a:off x="539254" y="1552366"/>
            <a:ext cx="6658715" cy="2829621"/>
          </a:xfrm>
          <a:prstGeom prst="rect">
            <a:avLst/>
          </a:prstGeom>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Nói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phải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nói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mô</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hình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phân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phép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khuyến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khích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chúng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nên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cục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bộ</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thể</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làm</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hoàn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độc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lập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với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nhau</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tạo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mới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gộp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lại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hay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xóa</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kết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quả</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quá</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phát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triển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chỉ</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mất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giây</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a:t>
            </a:r>
            <a:r>
              <a:rPr lang="en-US" sz="1600" dirty="0" err="1"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hi</a:t>
            </a:r>
            <a:r>
              <a:rPr lang="en-US" sz="1600" dirty="0"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ta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đưa</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khiển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từ</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xa</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,ta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phải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đưa</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tất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cả</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thể</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chọn</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chỉ</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chia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sẻ</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hoặc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tất</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cả</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số</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đó</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này</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giúp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mọi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cảm</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thấy</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thoải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mái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tiếp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tục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thử</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nghiệm</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ý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tưởng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mới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mà</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phải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lo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lắng</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về</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phải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lập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kế</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hoạch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làm</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thế</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họ</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sẽ</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gộp</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hoặc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chia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sẻ</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16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khác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121803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8" name="Rectangle 7"/>
          <p:cNvSpPr/>
          <p:nvPr/>
        </p:nvSpPr>
        <p:spPr>
          <a:xfrm>
            <a:off x="2823962" y="196680"/>
            <a:ext cx="2685992" cy="523220"/>
          </a:xfrm>
          <a:prstGeom prst="rect">
            <a:avLst/>
          </a:prstGeom>
        </p:spPr>
        <p:txBody>
          <a:bodyPr wrap="none">
            <a:spAutoFit/>
          </a:bodyPr>
          <a:lstStyle/>
          <a:p>
            <a:pPr marL="180340" indent="90170" algn="just">
              <a:spcBef>
                <a:spcPts val="1500"/>
              </a:spcBef>
              <a:spcAft>
                <a:spcPts val="1500"/>
              </a:spcAft>
            </a:pPr>
            <a:r>
              <a:rPr lang="en-US" sz="2800" b="1" dirty="0">
                <a:solidFill>
                  <a:schemeClr val="bg1"/>
                </a:solidFill>
                <a:latin typeface="Raleway" panose="020B0604020202020204" charset="0"/>
                <a:ea typeface="Times New Roman" panose="02020603050405020304" pitchFamily="18" charset="0"/>
              </a:rPr>
              <a:t>Staging </a:t>
            </a:r>
            <a:r>
              <a:rPr lang="en-US" sz="2800" b="1" dirty="0" smtClean="0">
                <a:solidFill>
                  <a:schemeClr val="bg1"/>
                </a:solidFill>
                <a:latin typeface="Raleway" panose="020B0604020202020204" charset="0"/>
                <a:ea typeface="Times New Roman" panose="02020603050405020304" pitchFamily="18" charset="0"/>
              </a:rPr>
              <a:t> </a:t>
            </a:r>
            <a:r>
              <a:rPr lang="en-US" sz="2800" b="1" dirty="0" smtClean="0">
                <a:solidFill>
                  <a:schemeClr val="tx1"/>
                </a:solidFill>
                <a:latin typeface="Raleway" panose="020B0604020202020204" charset="0"/>
                <a:ea typeface="Times New Roman" panose="02020603050405020304" pitchFamily="18" charset="0"/>
              </a:rPr>
              <a:t>Area</a:t>
            </a:r>
            <a:endParaRPr lang="en-US" sz="2800" b="1" dirty="0">
              <a:solidFill>
                <a:schemeClr val="tx1"/>
              </a:solidFill>
              <a:effectLst/>
              <a:latin typeface="Raleway" panose="020B0604020202020204" charset="0"/>
              <a:ea typeface="Times New Roman" panose="02020603050405020304" pitchFamily="18" charset="0"/>
            </a:endParaRPr>
          </a:p>
        </p:txBody>
      </p:sp>
      <p:sp>
        <p:nvSpPr>
          <p:cNvPr id="9" name="Rectangle 8"/>
          <p:cNvSpPr/>
          <p:nvPr/>
        </p:nvSpPr>
        <p:spPr>
          <a:xfrm>
            <a:off x="0" y="1004990"/>
            <a:ext cx="4572000" cy="2039020"/>
          </a:xfrm>
          <a:prstGeom prst="rect">
            <a:avLst/>
          </a:prstGeom>
        </p:spPr>
        <p:txBody>
          <a:bodyPr>
            <a:spAutoFit/>
          </a:bodyPr>
          <a:lstStyle/>
          <a:p>
            <a:pPr lvl="0" algn="just">
              <a:lnSpc>
                <a:spcPct val="107000"/>
              </a:lnSpc>
              <a:spcAft>
                <a:spcPts val="800"/>
              </a:spcAft>
              <a:buSzPts val="1000"/>
              <a:tabLst>
                <a:tab pos="457200" algn="l"/>
              </a:tabLs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giống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vùng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gọi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"staging area" hay "index".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Đây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khu</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vực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trung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nơi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giao</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dịch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dạng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kiểm</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lại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trước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buSzPts val="1000"/>
              <a:tabLst>
                <a:tab pos="457200" algn="l"/>
              </a:tabLst>
            </a:pP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nhanh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chóng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chạy</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cần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phải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hoàn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cả</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thư</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mục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làm</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việc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hoặc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phải</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liệt</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kê</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command line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quá</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trình</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5" descr="2616?raw=trueimage-6"/>
          <p:cNvPicPr/>
          <p:nvPr/>
        </p:nvPicPr>
        <p:blipFill>
          <a:blip r:embed="rId3">
            <a:extLst>
              <a:ext uri="{28A0092B-C50C-407E-A947-70E740481C1C}">
                <a14:useLocalDpi xmlns:a14="http://schemas.microsoft.com/office/drawing/2010/main" val="0"/>
              </a:ext>
            </a:extLst>
          </a:blip>
          <a:srcRect/>
          <a:stretch>
            <a:fillRect/>
          </a:stretch>
        </p:blipFill>
        <p:spPr bwMode="auto">
          <a:xfrm>
            <a:off x="633045" y="3044010"/>
            <a:ext cx="3734825" cy="1649486"/>
          </a:xfrm>
          <a:prstGeom prst="rect">
            <a:avLst/>
          </a:prstGeom>
          <a:noFill/>
          <a:ln>
            <a:noFill/>
          </a:ln>
        </p:spPr>
      </p:pic>
      <p:sp>
        <p:nvSpPr>
          <p:cNvPr id="14" name="Rectangle 13"/>
          <p:cNvSpPr/>
          <p:nvPr/>
        </p:nvSpPr>
        <p:spPr>
          <a:xfrm>
            <a:off x="4572000" y="3217613"/>
            <a:ext cx="4572000" cy="1302280"/>
          </a:xfrm>
          <a:prstGeom prst="rect">
            <a:avLst/>
          </a:prstGeom>
        </p:spPr>
        <p:txBody>
          <a:bodyPr>
            <a:spAutoFit/>
          </a:bodyPr>
          <a:lstStyle/>
          <a:p>
            <a:pPr lvl="0" algn="just">
              <a:lnSpc>
                <a:spcPct val="107000"/>
              </a:lnSpc>
              <a:spcAft>
                <a:spcPts val="800"/>
              </a:spcAft>
              <a:buSzPts val="1000"/>
              <a:tabLst>
                <a:tab pos="457200" algn="l"/>
              </a:tabLst>
            </a:pP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Điều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phép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ta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chỉ</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thực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hiện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phần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sửa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nhật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cần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dirty="0" err="1">
                <a:solidFill>
                  <a:srgbClr val="333333"/>
                </a:solidFill>
                <a:latin typeface="Times New Roman" panose="02020603050405020304" pitchFamily="18" charset="0"/>
                <a:ea typeface="Calibri" panose="020F0502020204030204" pitchFamily="34" charset="0"/>
              </a:rPr>
              <a:t>Git</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cũng</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có</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thể</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không</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sử</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dụng</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tính</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năng</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này</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khi</a:t>
            </a:r>
            <a:r>
              <a:rPr lang="en-US" dirty="0">
                <a:solidFill>
                  <a:srgbClr val="333333"/>
                </a:solidFill>
                <a:latin typeface="Times New Roman" panose="02020603050405020304" pitchFamily="18" charset="0"/>
                <a:ea typeface="Calibri" panose="020F0502020204030204" pitchFamily="34" charset="0"/>
              </a:rPr>
              <a:t> ta </a:t>
            </a:r>
            <a:r>
              <a:rPr lang="en-US" dirty="0" err="1">
                <a:solidFill>
                  <a:srgbClr val="333333"/>
                </a:solidFill>
                <a:latin typeface="Times New Roman" panose="02020603050405020304" pitchFamily="18" charset="0"/>
                <a:ea typeface="Calibri" panose="020F0502020204030204" pitchFamily="34" charset="0"/>
              </a:rPr>
              <a:t>không</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muốn</a:t>
            </a:r>
            <a:r>
              <a:rPr lang="en-US" dirty="0">
                <a:solidFill>
                  <a:srgbClr val="333333"/>
                </a:solidFill>
                <a:latin typeface="Times New Roman" panose="02020603050405020304" pitchFamily="18" charset="0"/>
                <a:ea typeface="Calibri" panose="020F0502020204030204" pitchFamily="34" charset="0"/>
              </a:rPr>
              <a:t> – </a:t>
            </a:r>
            <a:r>
              <a:rPr lang="en-US" dirty="0" err="1">
                <a:solidFill>
                  <a:srgbClr val="333333"/>
                </a:solidFill>
                <a:latin typeface="Times New Roman" panose="02020603050405020304" pitchFamily="18" charset="0"/>
                <a:ea typeface="Calibri" panose="020F0502020204030204" pitchFamily="34" charset="0"/>
              </a:rPr>
              <a:t>chỉ</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cần</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thêm</a:t>
            </a:r>
            <a:r>
              <a:rPr lang="en-US" dirty="0">
                <a:solidFill>
                  <a:srgbClr val="333333"/>
                </a:solidFill>
                <a:latin typeface="Times New Roman" panose="02020603050405020304" pitchFamily="18" charset="0"/>
                <a:ea typeface="Calibri" panose="020F0502020204030204" pitchFamily="34" charset="0"/>
              </a:rPr>
              <a:t> ‘-a’ </a:t>
            </a:r>
            <a:r>
              <a:rPr lang="en-US" dirty="0" err="1">
                <a:solidFill>
                  <a:srgbClr val="333333"/>
                </a:solidFill>
                <a:latin typeface="Times New Roman" panose="02020603050405020304" pitchFamily="18" charset="0"/>
                <a:ea typeface="Calibri" panose="020F0502020204030204" pitchFamily="34" charset="0"/>
              </a:rPr>
              <a:t>vào</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lệnh</a:t>
            </a:r>
            <a:r>
              <a:rPr lang="en-US" dirty="0">
                <a:solidFill>
                  <a:srgbClr val="333333"/>
                </a:solidFill>
                <a:latin typeface="Times New Roman" panose="02020603050405020304" pitchFamily="18" charset="0"/>
                <a:ea typeface="Calibri" panose="020F0502020204030204" pitchFamily="34" charset="0"/>
              </a:rPr>
              <a:t> commit </a:t>
            </a:r>
            <a:r>
              <a:rPr lang="en-US" dirty="0" err="1">
                <a:solidFill>
                  <a:srgbClr val="333333"/>
                </a:solidFill>
                <a:latin typeface="Times New Roman" panose="02020603050405020304" pitchFamily="18" charset="0"/>
                <a:ea typeface="Calibri" panose="020F0502020204030204" pitchFamily="34" charset="0"/>
              </a:rPr>
              <a:t>để</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thêm</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tất</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cả</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thay</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đổi</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của</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tất</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cả</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các</a:t>
            </a:r>
            <a:r>
              <a:rPr lang="en-US" dirty="0">
                <a:solidFill>
                  <a:srgbClr val="333333"/>
                </a:solidFill>
                <a:latin typeface="Times New Roman" panose="02020603050405020304" pitchFamily="18" charset="0"/>
                <a:ea typeface="Calibri" panose="020F0502020204030204" pitchFamily="34" charset="0"/>
              </a:rPr>
              <a:t> </a:t>
            </a:r>
            <a:r>
              <a:rPr lang="en-US" dirty="0" err="1">
                <a:solidFill>
                  <a:srgbClr val="333333"/>
                </a:solidFill>
                <a:latin typeface="Times New Roman" panose="02020603050405020304" pitchFamily="18" charset="0"/>
                <a:ea typeface="Calibri" panose="020F0502020204030204" pitchFamily="34" charset="0"/>
              </a:rPr>
              <a:t>tập</a:t>
            </a:r>
            <a:r>
              <a:rPr lang="en-US" dirty="0">
                <a:solidFill>
                  <a:srgbClr val="333333"/>
                </a:solidFill>
                <a:latin typeface="Times New Roman" panose="02020603050405020304" pitchFamily="18" charset="0"/>
                <a:ea typeface="Calibri" panose="020F0502020204030204" pitchFamily="34" charset="0"/>
              </a:rPr>
              <a:t> tin </a:t>
            </a:r>
            <a:r>
              <a:rPr lang="en-US" dirty="0" err="1">
                <a:solidFill>
                  <a:srgbClr val="333333"/>
                </a:solidFill>
                <a:latin typeface="Times New Roman" panose="02020603050405020304" pitchFamily="18" charset="0"/>
                <a:ea typeface="Calibri" panose="020F0502020204030204" pitchFamily="34" charset="0"/>
              </a:rPr>
              <a:t>vào</a:t>
            </a:r>
            <a:r>
              <a:rPr lang="en-US" dirty="0">
                <a:solidFill>
                  <a:srgbClr val="333333"/>
                </a:solidFill>
                <a:latin typeface="Times New Roman" panose="02020603050405020304" pitchFamily="18" charset="0"/>
                <a:ea typeface="Calibri" panose="020F0502020204030204" pitchFamily="34" charset="0"/>
              </a:rPr>
              <a:t> “staging area”.</a:t>
            </a:r>
            <a:endParaRPr lang="en-US" dirty="0"/>
          </a:p>
        </p:txBody>
      </p:sp>
      <p:pic>
        <p:nvPicPr>
          <p:cNvPr id="28" name="Picture 27" descr="2616?raw=trueimage-7"/>
          <p:cNvPicPr/>
          <p:nvPr/>
        </p:nvPicPr>
        <p:blipFill>
          <a:blip r:embed="rId4">
            <a:extLst>
              <a:ext uri="{28A0092B-C50C-407E-A947-70E740481C1C}">
                <a14:useLocalDpi xmlns:a14="http://schemas.microsoft.com/office/drawing/2010/main" val="0"/>
              </a:ext>
            </a:extLst>
          </a:blip>
          <a:srcRect/>
          <a:stretch>
            <a:fillRect/>
          </a:stretch>
        </p:blipFill>
        <p:spPr bwMode="auto">
          <a:xfrm>
            <a:off x="4922251" y="1088964"/>
            <a:ext cx="3215005" cy="1759585"/>
          </a:xfrm>
          <a:prstGeom prst="rect">
            <a:avLst/>
          </a:prstGeom>
          <a:noFill/>
          <a:ln>
            <a:noFill/>
          </a:ln>
        </p:spPr>
      </p:pic>
    </p:spTree>
    <p:extLst>
      <p:ext uri="{BB962C8B-B14F-4D97-AF65-F5344CB8AC3E}">
        <p14:creationId xmlns:p14="http://schemas.microsoft.com/office/powerpoint/2010/main" val="429366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30" y="281354"/>
            <a:ext cx="7704000" cy="1018411"/>
          </a:xfrm>
        </p:spPr>
        <p:txBody>
          <a:bodyPr/>
          <a:lstStyle/>
          <a:p>
            <a:r>
              <a:rPr lang="en-US" sz="2400" b="1" dirty="0" err="1"/>
              <a:t>Phân</a:t>
            </a:r>
            <a:r>
              <a:rPr lang="en-US" sz="2400" b="1" dirty="0"/>
              <a:t> </a:t>
            </a:r>
            <a:r>
              <a:rPr lang="en-US" sz="2400" b="1" dirty="0" err="1"/>
              <a:t>tán</a:t>
            </a:r>
            <a:r>
              <a:rPr lang="en-US" sz="2400" b="1" dirty="0"/>
              <a:t> - Distributed</a:t>
            </a:r>
            <a:r>
              <a:rPr lang="en-US" sz="2800" b="1" dirty="0"/>
              <a:t/>
            </a:r>
            <a:br>
              <a:rPr lang="en-US" sz="2800" b="1" dirty="0"/>
            </a:br>
            <a:endParaRPr lang="en-US" sz="2800" dirty="0"/>
          </a:p>
        </p:txBody>
      </p:sp>
      <p:sp>
        <p:nvSpPr>
          <p:cNvPr id="3" name="Rectangle 2"/>
          <p:cNvSpPr/>
          <p:nvPr/>
        </p:nvSpPr>
        <p:spPr>
          <a:xfrm>
            <a:off x="474785" y="1129882"/>
            <a:ext cx="6435970" cy="3722622"/>
          </a:xfrm>
          <a:prstGeom prst="rect">
            <a:avLst/>
          </a:prstGeom>
        </p:spPr>
        <p:txBody>
          <a:bodyPr wrap="square">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Distributed: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tính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năng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hấp</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dẫn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nhất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Distributed SCM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tán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này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nghĩa</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vì</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“checkout” source code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ta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“clone”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bộ</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trữ</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(repository).</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(Multiple Backups): </a:t>
            </a:r>
            <a:r>
              <a:rPr lang="en-US" sz="16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ngay</a:t>
            </a:r>
            <a:r>
              <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cả</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đang</a:t>
            </a:r>
            <a:r>
              <a:rPr lang="en-US" sz="16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sử</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làm</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tập</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trung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mỗi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đều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lưu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đủ</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từ</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máy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chủ</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này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đẩy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lên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thế</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chính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máy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chủ</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trong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trường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hợp</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sự</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cố</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xảy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Rõ</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ràng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nếu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bạn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thì</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phục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hồi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sẽ</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toàn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dễ</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thành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công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hơn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rất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Workflow: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Vì</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chất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phân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tán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nhánh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tuyệt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vời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nên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hầu</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như</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quy</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trình</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công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việc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(workflow)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nào</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cũng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tương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đối</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dễ</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dàng</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67541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6"/>
          <p:cNvSpPr txBox="1">
            <a:spLocks noGrp="1"/>
          </p:cNvSpPr>
          <p:nvPr>
            <p:ph type="title"/>
          </p:nvPr>
        </p:nvSpPr>
        <p:spPr>
          <a:xfrm>
            <a:off x="2194723" y="690303"/>
            <a:ext cx="4675000" cy="572700"/>
          </a:xfrm>
          <a:prstGeom prst="rect">
            <a:avLst/>
          </a:prstGeom>
        </p:spPr>
        <p:txBody>
          <a:bodyPr spcFirstLastPara="1" wrap="square" lIns="91425" tIns="91425" rIns="91425" bIns="91425" anchor="ctr" anchorCtr="0">
            <a:noAutofit/>
          </a:bodyPr>
          <a:lstStyle/>
          <a:p>
            <a:r>
              <a:rPr lang="en-US" sz="1800" b="1" dirty="0" err="1"/>
              <a:t>Nhỏ</a:t>
            </a:r>
            <a:r>
              <a:rPr lang="en-US" sz="1800" b="1" dirty="0"/>
              <a:t> </a:t>
            </a:r>
            <a:r>
              <a:rPr lang="en-US" sz="1800" b="1" dirty="0" err="1"/>
              <a:t>gọn</a:t>
            </a:r>
            <a:r>
              <a:rPr lang="en-US" sz="1800" b="1" dirty="0"/>
              <a:t> </a:t>
            </a:r>
            <a:r>
              <a:rPr lang="en-US" sz="1800" b="1" dirty="0" err="1"/>
              <a:t>và</a:t>
            </a:r>
            <a:r>
              <a:rPr lang="en-US" sz="1800" b="1" dirty="0"/>
              <a:t> </a:t>
            </a:r>
            <a:r>
              <a:rPr lang="en-US" sz="1800" b="1" dirty="0" err="1"/>
              <a:t>nhanh</a:t>
            </a:r>
            <a:r>
              <a:rPr lang="en-US" sz="1800" b="1" dirty="0"/>
              <a:t> </a:t>
            </a:r>
            <a:r>
              <a:rPr lang="en-US" sz="1800" b="1" dirty="0" err="1"/>
              <a:t>chóng</a:t>
            </a:r>
            <a:r>
              <a:rPr lang="en-US" sz="1800" b="1" dirty="0"/>
              <a:t> – Small &amp; Fast</a:t>
            </a:r>
          </a:p>
        </p:txBody>
      </p:sp>
      <p:sp>
        <p:nvSpPr>
          <p:cNvPr id="241" name="Google Shape;241;p46"/>
          <p:cNvSpPr txBox="1">
            <a:spLocks noGrp="1"/>
          </p:cNvSpPr>
          <p:nvPr>
            <p:ph type="subTitle" idx="3"/>
          </p:nvPr>
        </p:nvSpPr>
        <p:spPr>
          <a:xfrm>
            <a:off x="1190550" y="2726925"/>
            <a:ext cx="2907600" cy="1807250"/>
          </a:xfrm>
          <a:prstGeom prst="rect">
            <a:avLst/>
          </a:prstGeom>
        </p:spPr>
        <p:txBody>
          <a:bodyPr spcFirstLastPara="1" wrap="square" lIns="91425" tIns="91425" rIns="91425" bIns="91425" anchor="t" anchorCtr="0">
            <a:noAutofit/>
          </a:bodyPr>
          <a:lstStyle/>
          <a:p>
            <a:pPr marL="0" lvl="0" indent="0"/>
            <a:r>
              <a:rPr lang="en-US" dirty="0" err="1"/>
              <a:t>Hầu</a:t>
            </a:r>
            <a:r>
              <a:rPr lang="en-US" dirty="0"/>
              <a:t> </a:t>
            </a:r>
            <a:r>
              <a:rPr lang="en-US" dirty="0" err="1"/>
              <a:t>hết</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Git</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cục</a:t>
            </a:r>
            <a:r>
              <a:rPr lang="en-US" dirty="0"/>
              <a:t> </a:t>
            </a:r>
            <a:r>
              <a:rPr lang="en-US" dirty="0" err="1"/>
              <a:t>bộ</a:t>
            </a:r>
            <a:r>
              <a:rPr lang="en-US" dirty="0"/>
              <a:t>, </a:t>
            </a:r>
            <a:r>
              <a:rPr lang="en-US" dirty="0" err="1"/>
              <a:t>điều</a:t>
            </a:r>
            <a:r>
              <a:rPr lang="en-US" dirty="0"/>
              <a:t> </a:t>
            </a:r>
            <a:r>
              <a:rPr lang="en-US" dirty="0" err="1"/>
              <a:t>đó</a:t>
            </a:r>
            <a:r>
              <a:rPr lang="en-US" dirty="0"/>
              <a:t> </a:t>
            </a:r>
            <a:r>
              <a:rPr lang="en-US" dirty="0" err="1"/>
              <a:t>giúp</a:t>
            </a:r>
            <a:r>
              <a:rPr lang="en-US" dirty="0"/>
              <a:t> </a:t>
            </a:r>
            <a:r>
              <a:rPr lang="en-US" dirty="0" err="1"/>
              <a:t>Git</a:t>
            </a:r>
            <a:r>
              <a:rPr lang="en-US" dirty="0"/>
              <a:t> </a:t>
            </a:r>
            <a:r>
              <a:rPr lang="en-US" dirty="0" err="1"/>
              <a:t>có</a:t>
            </a:r>
            <a:r>
              <a:rPr lang="en-US" dirty="0"/>
              <a:t> </a:t>
            </a:r>
            <a:r>
              <a:rPr lang="en-US" dirty="0" err="1"/>
              <a:t>một</a:t>
            </a:r>
            <a:r>
              <a:rPr lang="en-US" dirty="0"/>
              <a:t> </a:t>
            </a:r>
            <a:r>
              <a:rPr lang="en-US" dirty="0" err="1"/>
              <a:t>lợi</a:t>
            </a:r>
            <a:r>
              <a:rPr lang="en-US" dirty="0"/>
              <a:t> </a:t>
            </a:r>
            <a:r>
              <a:rPr lang="en-US" dirty="0" err="1"/>
              <a:t>thế</a:t>
            </a:r>
            <a:r>
              <a:rPr lang="en-US" dirty="0"/>
              <a:t> </a:t>
            </a:r>
            <a:r>
              <a:rPr lang="en-US" dirty="0" err="1"/>
              <a:t>rất</a:t>
            </a:r>
            <a:r>
              <a:rPr lang="en-US" dirty="0"/>
              <a:t> </a:t>
            </a:r>
            <a:r>
              <a:rPr lang="en-US" dirty="0" err="1"/>
              <a:t>lớn</a:t>
            </a:r>
            <a:r>
              <a:rPr lang="en-US" dirty="0"/>
              <a:t> </a:t>
            </a:r>
            <a:r>
              <a:rPr lang="en-US" dirty="0" err="1"/>
              <a:t>về</a:t>
            </a:r>
            <a:r>
              <a:rPr lang="en-US" dirty="0"/>
              <a:t> </a:t>
            </a:r>
            <a:r>
              <a:rPr lang="en-US" dirty="0" err="1"/>
              <a:t>tốc</a:t>
            </a:r>
            <a:r>
              <a:rPr lang="en-US" dirty="0"/>
              <a:t> </a:t>
            </a:r>
            <a:r>
              <a:rPr lang="en-US" dirty="0" err="1"/>
              <a:t>độ</a:t>
            </a:r>
            <a:r>
              <a:rPr lang="en-US" dirty="0"/>
              <a:t> </a:t>
            </a:r>
            <a:r>
              <a:rPr lang="en-US" dirty="0" err="1"/>
              <a:t>xử</a:t>
            </a:r>
            <a:r>
              <a:rPr lang="en-US" dirty="0"/>
              <a:t> </a:t>
            </a:r>
            <a:r>
              <a:rPr lang="en-US" dirty="0" err="1"/>
              <a:t>lý</a:t>
            </a:r>
            <a:r>
              <a:rPr lang="en-US" dirty="0"/>
              <a:t>, </a:t>
            </a:r>
            <a:r>
              <a:rPr lang="en-US" dirty="0" err="1"/>
              <a:t>nhất</a:t>
            </a:r>
            <a:r>
              <a:rPr lang="en-US" dirty="0"/>
              <a:t> </a:t>
            </a:r>
            <a:r>
              <a:rPr lang="en-US" dirty="0" err="1"/>
              <a:t>là</a:t>
            </a:r>
            <a:r>
              <a:rPr lang="en-US" dirty="0"/>
              <a:t> </a:t>
            </a:r>
            <a:r>
              <a:rPr lang="en-US" dirty="0" err="1"/>
              <a:t>trên</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tập</a:t>
            </a:r>
            <a:r>
              <a:rPr lang="en-US" dirty="0"/>
              <a:t> </a:t>
            </a:r>
            <a:r>
              <a:rPr lang="en-US" dirty="0" err="1"/>
              <a:t>trung</a:t>
            </a:r>
            <a:r>
              <a:rPr lang="en-US" dirty="0"/>
              <a:t> </a:t>
            </a:r>
            <a:r>
              <a:rPr lang="en-US" dirty="0" err="1"/>
              <a:t>thường</a:t>
            </a:r>
            <a:r>
              <a:rPr lang="en-US" dirty="0"/>
              <a:t> </a:t>
            </a:r>
            <a:r>
              <a:rPr lang="en-US" dirty="0" err="1"/>
              <a:t>xuyên</a:t>
            </a:r>
            <a:r>
              <a:rPr lang="en-US" dirty="0"/>
              <a:t> </a:t>
            </a:r>
            <a:r>
              <a:rPr lang="en-US" dirty="0" err="1"/>
              <a:t>phải</a:t>
            </a:r>
            <a:r>
              <a:rPr lang="en-US" dirty="0"/>
              <a:t> </a:t>
            </a:r>
            <a:r>
              <a:rPr lang="en-US" dirty="0" err="1"/>
              <a:t>giao</a:t>
            </a:r>
            <a:r>
              <a:rPr lang="en-US" dirty="0"/>
              <a:t> </a:t>
            </a:r>
            <a:r>
              <a:rPr lang="en-US" dirty="0" err="1"/>
              <a:t>tiếp</a:t>
            </a:r>
            <a:r>
              <a:rPr lang="en-US" dirty="0"/>
              <a:t> </a:t>
            </a:r>
            <a:r>
              <a:rPr lang="en-US" dirty="0" err="1"/>
              <a:t>với</a:t>
            </a:r>
            <a:r>
              <a:rPr lang="en-US" dirty="0"/>
              <a:t> </a:t>
            </a:r>
            <a:r>
              <a:rPr lang="en-US" dirty="0" err="1"/>
              <a:t>một</a:t>
            </a:r>
            <a:r>
              <a:rPr lang="en-US" dirty="0"/>
              <a:t> </a:t>
            </a:r>
            <a:r>
              <a:rPr lang="en-US" dirty="0" err="1"/>
              <a:t>máy</a:t>
            </a:r>
            <a:r>
              <a:rPr lang="en-US" dirty="0"/>
              <a:t> </a:t>
            </a:r>
            <a:r>
              <a:rPr lang="en-US" dirty="0" err="1"/>
              <a:t>chủ</a:t>
            </a:r>
            <a:r>
              <a:rPr lang="en-US" dirty="0"/>
              <a:t> ở </a:t>
            </a:r>
            <a:r>
              <a:rPr lang="en-US" dirty="0" err="1"/>
              <a:t>đâu</a:t>
            </a:r>
            <a:r>
              <a:rPr lang="en-US" dirty="0"/>
              <a:t> </a:t>
            </a:r>
            <a:r>
              <a:rPr lang="en-US" dirty="0" err="1"/>
              <a:t>đó</a:t>
            </a:r>
            <a:endParaRPr dirty="0"/>
          </a:p>
        </p:txBody>
      </p:sp>
      <p:sp>
        <p:nvSpPr>
          <p:cNvPr id="242" name="Google Shape;242;p46"/>
          <p:cNvSpPr txBox="1">
            <a:spLocks noGrp="1"/>
          </p:cNvSpPr>
          <p:nvPr>
            <p:ph type="subTitle" idx="4"/>
          </p:nvPr>
        </p:nvSpPr>
        <p:spPr>
          <a:xfrm>
            <a:off x="4532223" y="2631812"/>
            <a:ext cx="2907600" cy="1997475"/>
          </a:xfrm>
          <a:prstGeom prst="rect">
            <a:avLst/>
          </a:prstGeom>
        </p:spPr>
        <p:txBody>
          <a:bodyPr spcFirstLastPara="1" wrap="square" lIns="91425" tIns="91425" rIns="91425" bIns="91425" anchor="t" anchorCtr="0">
            <a:noAutofit/>
          </a:bodyPr>
          <a:lstStyle/>
          <a:p>
            <a:pPr lvl="0" algn="l"/>
            <a:r>
              <a:rPr lang="en-US" dirty="0" smtClean="0"/>
              <a:t>	  </a:t>
            </a:r>
            <a:r>
              <a:rPr lang="en-US" dirty="0" err="1" smtClean="0"/>
              <a:t>Git</a:t>
            </a:r>
            <a:r>
              <a:rPr lang="en-US" dirty="0" smtClean="0"/>
              <a:t> </a:t>
            </a:r>
            <a:r>
              <a:rPr lang="en-US" dirty="0" err="1"/>
              <a:t>được</a:t>
            </a:r>
            <a:r>
              <a:rPr lang="en-US" dirty="0"/>
              <a:t> </a:t>
            </a:r>
            <a:r>
              <a:rPr lang="en-US" dirty="0" err="1"/>
              <a:t>xây</a:t>
            </a:r>
            <a:r>
              <a:rPr lang="en-US" dirty="0"/>
              <a:t> </a:t>
            </a:r>
            <a:r>
              <a:rPr lang="en-US" dirty="0" err="1"/>
              <a:t>dựng</a:t>
            </a:r>
            <a:r>
              <a:rPr lang="en-US" dirty="0"/>
              <a:t> </a:t>
            </a:r>
            <a:r>
              <a:rPr lang="en-US" dirty="0" err="1"/>
              <a:t>để</a:t>
            </a:r>
            <a:r>
              <a:rPr lang="en-US" dirty="0"/>
              <a:t> </a:t>
            </a:r>
            <a:r>
              <a:rPr lang="en-US" dirty="0" err="1"/>
              <a:t>làm</a:t>
            </a:r>
            <a:r>
              <a:rPr lang="en-US" dirty="0"/>
              <a:t> </a:t>
            </a:r>
            <a:r>
              <a:rPr lang="en-US" dirty="0" err="1"/>
              <a:t>việc</a:t>
            </a:r>
            <a:r>
              <a:rPr lang="en-US" dirty="0"/>
              <a:t> </a:t>
            </a:r>
            <a:r>
              <a:rPr lang="en-US" dirty="0" err="1"/>
              <a:t>trên</a:t>
            </a:r>
            <a:r>
              <a:rPr lang="en-US" dirty="0"/>
              <a:t> Linux kernel, </a:t>
            </a:r>
            <a:r>
              <a:rPr lang="en-US" dirty="0" err="1"/>
              <a:t>có</a:t>
            </a:r>
            <a:r>
              <a:rPr lang="en-US" dirty="0"/>
              <a:t> </a:t>
            </a:r>
            <a:r>
              <a:rPr lang="en-US" dirty="0" err="1"/>
              <a:t>nghĩa</a:t>
            </a:r>
            <a:r>
              <a:rPr lang="en-US" dirty="0"/>
              <a:t> </a:t>
            </a:r>
            <a:r>
              <a:rPr lang="en-US" dirty="0" err="1"/>
              <a:t>là</a:t>
            </a:r>
            <a:r>
              <a:rPr lang="en-US" dirty="0"/>
              <a:t> </a:t>
            </a:r>
            <a:r>
              <a:rPr lang="en-US" dirty="0" err="1"/>
              <a:t>Git</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xử</a:t>
            </a:r>
            <a:r>
              <a:rPr lang="en-US" dirty="0"/>
              <a:t> </a:t>
            </a:r>
            <a:r>
              <a:rPr lang="en-US" dirty="0" err="1"/>
              <a:t>lý</a:t>
            </a:r>
            <a:r>
              <a:rPr lang="en-US" dirty="0"/>
              <a:t> </a:t>
            </a:r>
            <a:r>
              <a:rPr lang="en-US" dirty="0" err="1"/>
              <a:t>hiệu</a:t>
            </a:r>
            <a:r>
              <a:rPr lang="en-US" dirty="0"/>
              <a:t> </a:t>
            </a:r>
            <a:r>
              <a:rPr lang="en-US" dirty="0" err="1"/>
              <a:t>quả</a:t>
            </a:r>
            <a:r>
              <a:rPr lang="en-US" dirty="0"/>
              <a:t> </a:t>
            </a:r>
            <a:r>
              <a:rPr lang="en-US" dirty="0" err="1"/>
              <a:t>các</a:t>
            </a:r>
            <a:r>
              <a:rPr lang="en-US" dirty="0"/>
              <a:t> </a:t>
            </a:r>
            <a:r>
              <a:rPr lang="en-US" dirty="0" err="1"/>
              <a:t>kho</a:t>
            </a:r>
            <a:r>
              <a:rPr lang="en-US" dirty="0"/>
              <a:t> </a:t>
            </a:r>
            <a:r>
              <a:rPr lang="en-US" dirty="0" err="1"/>
              <a:t>lưu</a:t>
            </a:r>
            <a:r>
              <a:rPr lang="en-US" dirty="0"/>
              <a:t> </a:t>
            </a:r>
            <a:r>
              <a:rPr lang="en-US" dirty="0" err="1"/>
              <a:t>trữ</a:t>
            </a:r>
            <a:r>
              <a:rPr lang="en-US" dirty="0"/>
              <a:t> (repository) </a:t>
            </a:r>
            <a:r>
              <a:rPr lang="en-US" dirty="0" err="1"/>
              <a:t>lớn</a:t>
            </a:r>
            <a:r>
              <a:rPr lang="en-US" dirty="0"/>
              <a:t> </a:t>
            </a:r>
            <a:r>
              <a:rPr lang="en-US" dirty="0" err="1"/>
              <a:t>ngay</a:t>
            </a:r>
            <a:r>
              <a:rPr lang="en-US" dirty="0"/>
              <a:t> </a:t>
            </a:r>
            <a:r>
              <a:rPr lang="en-US" dirty="0" err="1"/>
              <a:t>từ</a:t>
            </a:r>
            <a:r>
              <a:rPr lang="en-US" dirty="0"/>
              <a:t> </a:t>
            </a:r>
            <a:r>
              <a:rPr lang="en-US" dirty="0" err="1"/>
              <a:t>giai</a:t>
            </a:r>
            <a:r>
              <a:rPr lang="en-US" dirty="0"/>
              <a:t> </a:t>
            </a:r>
            <a:r>
              <a:rPr lang="en-US" dirty="0" err="1"/>
              <a:t>đoạn</a:t>
            </a:r>
            <a:r>
              <a:rPr lang="en-US" dirty="0"/>
              <a:t> </a:t>
            </a:r>
            <a:r>
              <a:rPr lang="en-US" dirty="0" err="1"/>
              <a:t>đầu</a:t>
            </a:r>
            <a:r>
              <a:rPr lang="en-US" dirty="0"/>
              <a:t>. </a:t>
            </a:r>
            <a:r>
              <a:rPr lang="en-US" dirty="0" err="1"/>
              <a:t>Tốc</a:t>
            </a:r>
            <a:r>
              <a:rPr lang="en-US" dirty="0"/>
              <a:t> </a:t>
            </a:r>
            <a:r>
              <a:rPr lang="en-US" dirty="0" err="1"/>
              <a:t>độ</a:t>
            </a:r>
            <a:r>
              <a:rPr lang="en-US" dirty="0"/>
              <a:t> </a:t>
            </a:r>
            <a:r>
              <a:rPr lang="en-US" dirty="0" err="1"/>
              <a:t>và</a:t>
            </a:r>
            <a:r>
              <a:rPr lang="en-US" dirty="0"/>
              <a:t> </a:t>
            </a:r>
            <a:r>
              <a:rPr lang="en-US" dirty="0" err="1"/>
              <a:t>hiệu</a:t>
            </a:r>
            <a:r>
              <a:rPr lang="en-US" dirty="0"/>
              <a:t> </a:t>
            </a:r>
            <a:r>
              <a:rPr lang="en-US" dirty="0" err="1"/>
              <a:t>suất</a:t>
            </a:r>
            <a:r>
              <a:rPr lang="en-US" dirty="0"/>
              <a:t> </a:t>
            </a:r>
            <a:r>
              <a:rPr lang="en-US" dirty="0" err="1"/>
              <a:t>là</a:t>
            </a:r>
            <a:r>
              <a:rPr lang="en-US" dirty="0"/>
              <a:t> </a:t>
            </a:r>
            <a:r>
              <a:rPr lang="en-US" dirty="0" err="1"/>
              <a:t>mục</a:t>
            </a:r>
            <a:r>
              <a:rPr lang="en-US" dirty="0"/>
              <a:t> </a:t>
            </a:r>
            <a:r>
              <a:rPr lang="en-US" dirty="0" err="1"/>
              <a:t>tiêu</a:t>
            </a:r>
            <a:r>
              <a:rPr lang="en-US" dirty="0"/>
              <a:t> </a:t>
            </a:r>
            <a:r>
              <a:rPr lang="en-US" dirty="0" err="1"/>
              <a:t>thiết</a:t>
            </a:r>
            <a:r>
              <a:rPr lang="en-US" dirty="0"/>
              <a:t> </a:t>
            </a:r>
            <a:r>
              <a:rPr lang="en-US" dirty="0" err="1"/>
              <a:t>kế</a:t>
            </a:r>
            <a:r>
              <a:rPr lang="en-US" dirty="0"/>
              <a:t> </a:t>
            </a:r>
            <a:r>
              <a:rPr lang="en-US" dirty="0" err="1"/>
              <a:t>chính</a:t>
            </a:r>
            <a:r>
              <a:rPr lang="en-US" dirty="0"/>
              <a:t> </a:t>
            </a:r>
            <a:r>
              <a:rPr lang="en-US" dirty="0" err="1"/>
              <a:t>của</a:t>
            </a:r>
            <a:r>
              <a:rPr lang="en-US" dirty="0"/>
              <a:t> </a:t>
            </a:r>
            <a:r>
              <a:rPr lang="en-US" dirty="0" err="1"/>
              <a:t>Git</a:t>
            </a:r>
            <a:r>
              <a:rPr lang="en-US" dirty="0"/>
              <a:t>.</a:t>
            </a:r>
          </a:p>
        </p:txBody>
      </p:sp>
    </p:spTree>
    <p:extLst>
      <p:ext uri="{BB962C8B-B14F-4D97-AF65-F5344CB8AC3E}">
        <p14:creationId xmlns:p14="http://schemas.microsoft.com/office/powerpoint/2010/main" val="28052065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38" y="197324"/>
            <a:ext cx="6142900" cy="1179300"/>
          </a:xfrm>
        </p:spPr>
        <p:txBody>
          <a:bodyPr/>
          <a:lstStyle/>
          <a:p>
            <a:r>
              <a:rPr lang="en-US" sz="2400" b="1" dirty="0" err="1"/>
              <a:t>Bảo</a:t>
            </a:r>
            <a:r>
              <a:rPr lang="en-US" sz="2400" b="1" dirty="0"/>
              <a:t> </a:t>
            </a:r>
            <a:r>
              <a:rPr lang="en-US" sz="2400" b="1" dirty="0" err="1"/>
              <a:t>đảm</a:t>
            </a:r>
            <a:r>
              <a:rPr lang="en-US" sz="2400" b="1" dirty="0"/>
              <a:t> </a:t>
            </a:r>
            <a:r>
              <a:rPr lang="en-US" sz="2400" b="1" dirty="0" err="1"/>
              <a:t>dữ</a:t>
            </a:r>
            <a:r>
              <a:rPr lang="en-US" sz="2400" b="1" dirty="0"/>
              <a:t> </a:t>
            </a:r>
            <a:r>
              <a:rPr lang="en-US" sz="2400" b="1" dirty="0" err="1"/>
              <a:t>liệu</a:t>
            </a:r>
            <a:r>
              <a:rPr lang="en-US" sz="2400" b="1" dirty="0"/>
              <a:t> – Data Assurance</a:t>
            </a:r>
            <a:r>
              <a:rPr lang="en-US" b="1" dirty="0"/>
              <a:t/>
            </a:r>
            <a:br>
              <a:rPr lang="en-US" b="1" dirty="0"/>
            </a:br>
            <a:endParaRPr lang="en-US" dirty="0"/>
          </a:p>
        </p:txBody>
      </p:sp>
      <p:pic>
        <p:nvPicPr>
          <p:cNvPr id="3" name="Picture 2" descr="2616?raw=trueimage-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0215" y="880758"/>
            <a:ext cx="3761790" cy="3011303"/>
          </a:xfrm>
          <a:prstGeom prst="rect">
            <a:avLst/>
          </a:prstGeom>
          <a:noFill/>
          <a:ln>
            <a:noFill/>
          </a:ln>
        </p:spPr>
      </p:pic>
      <p:sp>
        <p:nvSpPr>
          <p:cNvPr id="4" name="Rectangle 3"/>
          <p:cNvSpPr/>
          <p:nvPr/>
        </p:nvSpPr>
        <p:spPr>
          <a:xfrm>
            <a:off x="304800" y="1222145"/>
            <a:ext cx="4572000" cy="3191579"/>
          </a:xfrm>
          <a:prstGeom prst="rect">
            <a:avLst/>
          </a:prstGeom>
        </p:spPr>
        <p:txBody>
          <a:bodyPr>
            <a:spAutoFit/>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Mô</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hình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dữ</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liệu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sử</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dụng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đảm</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bảo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tính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vẹn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từng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bit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dự</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án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cơ</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chế</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mỗi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việc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hoàn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kiểm</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kỹ</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lưỡng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lấy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bất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cứ</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thứ</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gì</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ra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khỏi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ngoài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bit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chính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ta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vào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ta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cũng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tin,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ngày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tháng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điệp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hoàn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tất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(commit message) hay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bất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cứ</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dữ</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liệu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kho</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thay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đổi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ID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sau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Điều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này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nghĩa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nếu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bạn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một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commit ID,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bạn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thể</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yên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tâm</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là</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dự</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án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của</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bạn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chính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xác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đã</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được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commit.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Trong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khi</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đó</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hầu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hết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các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hệ</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thống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kiểm</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soát</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tập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trung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đều</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không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mặc</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định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cung</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cấp</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tính</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toàn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vẹn</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như</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vậy</a:t>
            </a:r>
            <a:r>
              <a:rPr lang="en-US"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758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72"/>
          <p:cNvSpPr txBox="1">
            <a:spLocks noGrp="1"/>
          </p:cNvSpPr>
          <p:nvPr>
            <p:ph type="title"/>
          </p:nvPr>
        </p:nvSpPr>
        <p:spPr>
          <a:xfrm>
            <a:off x="3370664" y="1701577"/>
            <a:ext cx="4918800" cy="572700"/>
          </a:xfrm>
          <a:prstGeom prst="rect">
            <a:avLst/>
          </a:prstGeom>
        </p:spPr>
        <p:txBody>
          <a:bodyPr spcFirstLastPara="1" wrap="square" lIns="91425" tIns="91425" rIns="91425" bIns="91425" anchor="ctr" anchorCtr="0">
            <a:noAutofit/>
          </a:bodyPr>
          <a:lstStyle/>
          <a:p>
            <a:pPr lvl="1"/>
            <a:r>
              <a:rPr lang="en-US" sz="3600" b="1" dirty="0" smtClean="0">
                <a:solidFill>
                  <a:schemeClr val="tx2"/>
                </a:solidFill>
              </a:rPr>
              <a:t> </a:t>
            </a:r>
            <a:r>
              <a:rPr lang="en-US" sz="3600" b="1" dirty="0" err="1" smtClean="0">
                <a:solidFill>
                  <a:schemeClr val="tx2"/>
                </a:solidFill>
              </a:rPr>
              <a:t>Cài</a:t>
            </a:r>
            <a:r>
              <a:rPr lang="en-US" sz="3600" b="1" dirty="0" smtClean="0">
                <a:solidFill>
                  <a:schemeClr val="tx2"/>
                </a:solidFill>
              </a:rPr>
              <a:t> </a:t>
            </a:r>
            <a:r>
              <a:rPr lang="en-US" sz="3600" b="1" dirty="0" err="1">
                <a:solidFill>
                  <a:schemeClr val="tx2"/>
                </a:solidFill>
              </a:rPr>
              <a:t>đặt</a:t>
            </a:r>
            <a:r>
              <a:rPr lang="en-US" sz="3600" b="1" dirty="0">
                <a:solidFill>
                  <a:schemeClr val="tx2"/>
                </a:solidFill>
              </a:rPr>
              <a:t> </a:t>
            </a:r>
            <a:r>
              <a:rPr lang="en-US" sz="3600" b="1" dirty="0" err="1" smtClean="0">
                <a:solidFill>
                  <a:schemeClr val="tx2"/>
                </a:solidFill>
              </a:rPr>
              <a:t>và</a:t>
            </a:r>
            <a:r>
              <a:rPr lang="en-US" sz="3600" b="1" dirty="0" smtClean="0">
                <a:solidFill>
                  <a:schemeClr val="tx2"/>
                </a:solidFill>
              </a:rPr>
              <a:t> </a:t>
            </a:r>
            <a:r>
              <a:rPr lang="en-US" sz="3600" b="1" dirty="0" err="1" smtClean="0">
                <a:solidFill>
                  <a:schemeClr val="tx2"/>
                </a:solidFill>
              </a:rPr>
              <a:t>cách</a:t>
            </a:r>
            <a:r>
              <a:rPr lang="en-US" sz="3600" b="1" dirty="0" smtClean="0">
                <a:solidFill>
                  <a:schemeClr val="tx2"/>
                </a:solidFill>
              </a:rPr>
              <a:t> </a:t>
            </a:r>
            <a:r>
              <a:rPr lang="en-US" sz="3600" b="1" dirty="0" err="1" smtClean="0">
                <a:solidFill>
                  <a:schemeClr val="tx2"/>
                </a:solidFill>
              </a:rPr>
              <a:t>dùng</a:t>
            </a:r>
            <a:r>
              <a:rPr lang="en-US" sz="2800" dirty="0">
                <a:solidFill>
                  <a:schemeClr val="tx2"/>
                </a:solidFill>
              </a:rPr>
              <a:t/>
            </a:r>
            <a:br>
              <a:rPr lang="en-US" sz="2800" dirty="0">
                <a:solidFill>
                  <a:schemeClr val="tx2"/>
                </a:solidFill>
              </a:rPr>
            </a:br>
            <a:r>
              <a:rPr lang="en-US" sz="3200" dirty="0" smtClean="0">
                <a:solidFill>
                  <a:schemeClr val="tx2"/>
                </a:solidFill>
              </a:rPr>
              <a:t>­­</a:t>
            </a:r>
            <a:endParaRPr dirty="0">
              <a:solidFill>
                <a:schemeClr val="tx2"/>
              </a:solidFill>
            </a:endParaRPr>
          </a:p>
        </p:txBody>
      </p:sp>
      <p:grpSp>
        <p:nvGrpSpPr>
          <p:cNvPr id="1425" name="Google Shape;1425;p72"/>
          <p:cNvGrpSpPr/>
          <p:nvPr/>
        </p:nvGrpSpPr>
        <p:grpSpPr>
          <a:xfrm>
            <a:off x="0" y="2274277"/>
            <a:ext cx="2836985" cy="2869223"/>
            <a:chOff x="3366225" y="1872875"/>
            <a:chExt cx="1934725" cy="2735625"/>
          </a:xfrm>
        </p:grpSpPr>
        <p:sp>
          <p:nvSpPr>
            <p:cNvPr id="1426" name="Google Shape;1426;p72"/>
            <p:cNvSpPr/>
            <p:nvPr/>
          </p:nvSpPr>
          <p:spPr>
            <a:xfrm>
              <a:off x="3366225" y="1872875"/>
              <a:ext cx="1934725" cy="2735625"/>
            </a:xfrm>
            <a:custGeom>
              <a:avLst/>
              <a:gdLst/>
              <a:ahLst/>
              <a:cxnLst/>
              <a:rect l="l" t="t" r="r" b="b"/>
              <a:pathLst>
                <a:path w="77389" h="109425" extrusionOk="0">
                  <a:moveTo>
                    <a:pt x="1" y="0"/>
                  </a:moveTo>
                  <a:lnTo>
                    <a:pt x="1" y="109424"/>
                  </a:lnTo>
                  <a:lnTo>
                    <a:pt x="77388" y="109424"/>
                  </a:lnTo>
                  <a:lnTo>
                    <a:pt x="77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2"/>
            <p:cNvSpPr/>
            <p:nvPr/>
          </p:nvSpPr>
          <p:spPr>
            <a:xfrm>
              <a:off x="3366225" y="2415425"/>
              <a:ext cx="674050" cy="1956750"/>
            </a:xfrm>
            <a:custGeom>
              <a:avLst/>
              <a:gdLst/>
              <a:ahLst/>
              <a:cxnLst/>
              <a:rect l="l" t="t" r="r" b="b"/>
              <a:pathLst>
                <a:path w="26962" h="78270" extrusionOk="0">
                  <a:moveTo>
                    <a:pt x="1" y="1"/>
                  </a:moveTo>
                  <a:lnTo>
                    <a:pt x="1" y="78269"/>
                  </a:lnTo>
                  <a:lnTo>
                    <a:pt x="26962" y="78269"/>
                  </a:lnTo>
                  <a:lnTo>
                    <a:pt x="1" y="1"/>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2"/>
            <p:cNvSpPr/>
            <p:nvPr/>
          </p:nvSpPr>
          <p:spPr>
            <a:xfrm>
              <a:off x="3366225" y="3240675"/>
              <a:ext cx="1022850" cy="1131500"/>
            </a:xfrm>
            <a:custGeom>
              <a:avLst/>
              <a:gdLst/>
              <a:ahLst/>
              <a:cxnLst/>
              <a:rect l="l" t="t" r="r" b="b"/>
              <a:pathLst>
                <a:path w="40914" h="45260" extrusionOk="0">
                  <a:moveTo>
                    <a:pt x="40913" y="0"/>
                  </a:moveTo>
                  <a:lnTo>
                    <a:pt x="1" y="19788"/>
                  </a:lnTo>
                  <a:lnTo>
                    <a:pt x="1" y="45259"/>
                  </a:lnTo>
                  <a:lnTo>
                    <a:pt x="40913" y="45259"/>
                  </a:lnTo>
                  <a:lnTo>
                    <a:pt x="40913"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2"/>
            <p:cNvSpPr/>
            <p:nvPr/>
          </p:nvSpPr>
          <p:spPr>
            <a:xfrm>
              <a:off x="3831275" y="3575025"/>
              <a:ext cx="293350" cy="547150"/>
            </a:xfrm>
            <a:custGeom>
              <a:avLst/>
              <a:gdLst/>
              <a:ahLst/>
              <a:cxnLst/>
              <a:rect l="l" t="t" r="r" b="b"/>
              <a:pathLst>
                <a:path w="11734" h="21886" extrusionOk="0">
                  <a:moveTo>
                    <a:pt x="11733" y="0"/>
                  </a:moveTo>
                  <a:lnTo>
                    <a:pt x="1" y="5684"/>
                  </a:lnTo>
                  <a:lnTo>
                    <a:pt x="1" y="21885"/>
                  </a:lnTo>
                  <a:lnTo>
                    <a:pt x="11733" y="21885"/>
                  </a:lnTo>
                  <a:lnTo>
                    <a:pt x="11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2"/>
            <p:cNvSpPr/>
            <p:nvPr/>
          </p:nvSpPr>
          <p:spPr>
            <a:xfrm>
              <a:off x="3831275" y="3575025"/>
              <a:ext cx="293350" cy="547150"/>
            </a:xfrm>
            <a:custGeom>
              <a:avLst/>
              <a:gdLst/>
              <a:ahLst/>
              <a:cxnLst/>
              <a:rect l="l" t="t" r="r" b="b"/>
              <a:pathLst>
                <a:path w="11734" h="21886" extrusionOk="0">
                  <a:moveTo>
                    <a:pt x="11733" y="0"/>
                  </a:moveTo>
                  <a:lnTo>
                    <a:pt x="1" y="5684"/>
                  </a:lnTo>
                  <a:lnTo>
                    <a:pt x="1" y="21885"/>
                  </a:lnTo>
                  <a:lnTo>
                    <a:pt x="1824" y="21885"/>
                  </a:lnTo>
                  <a:lnTo>
                    <a:pt x="1824" y="6809"/>
                  </a:lnTo>
                  <a:lnTo>
                    <a:pt x="11733" y="2007"/>
                  </a:lnTo>
                  <a:lnTo>
                    <a:pt x="11733"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2"/>
            <p:cNvSpPr/>
            <p:nvPr/>
          </p:nvSpPr>
          <p:spPr>
            <a:xfrm>
              <a:off x="4389050" y="3240675"/>
              <a:ext cx="911900" cy="1131500"/>
            </a:xfrm>
            <a:custGeom>
              <a:avLst/>
              <a:gdLst/>
              <a:ahLst/>
              <a:cxnLst/>
              <a:rect l="l" t="t" r="r" b="b"/>
              <a:pathLst>
                <a:path w="36476" h="45260" extrusionOk="0">
                  <a:moveTo>
                    <a:pt x="0" y="0"/>
                  </a:moveTo>
                  <a:lnTo>
                    <a:pt x="0" y="45259"/>
                  </a:lnTo>
                  <a:lnTo>
                    <a:pt x="36475" y="45259"/>
                  </a:lnTo>
                  <a:lnTo>
                    <a:pt x="36475" y="28785"/>
                  </a:lnTo>
                  <a:lnTo>
                    <a:pt x="0"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2"/>
            <p:cNvSpPr/>
            <p:nvPr/>
          </p:nvSpPr>
          <p:spPr>
            <a:xfrm>
              <a:off x="4124600" y="1872875"/>
              <a:ext cx="1175575" cy="1228000"/>
            </a:xfrm>
            <a:custGeom>
              <a:avLst/>
              <a:gdLst/>
              <a:ahLst/>
              <a:cxnLst/>
              <a:rect l="l" t="t" r="r" b="b"/>
              <a:pathLst>
                <a:path w="47023" h="49120" extrusionOk="0">
                  <a:moveTo>
                    <a:pt x="4985" y="0"/>
                  </a:moveTo>
                  <a:cubicBezTo>
                    <a:pt x="1824" y="4924"/>
                    <a:pt x="0" y="10821"/>
                    <a:pt x="0" y="17143"/>
                  </a:cubicBezTo>
                  <a:cubicBezTo>
                    <a:pt x="0" y="34803"/>
                    <a:pt x="14347" y="49120"/>
                    <a:pt x="32007" y="49120"/>
                  </a:cubicBezTo>
                  <a:cubicBezTo>
                    <a:pt x="37448" y="49120"/>
                    <a:pt x="42524" y="47752"/>
                    <a:pt x="47023" y="45411"/>
                  </a:cubicBezTo>
                  <a:lnTo>
                    <a:pt x="47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2"/>
            <p:cNvSpPr/>
            <p:nvPr/>
          </p:nvSpPr>
          <p:spPr>
            <a:xfrm>
              <a:off x="3759850" y="2938225"/>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518"/>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3759850" y="2875175"/>
              <a:ext cx="15225" cy="15225"/>
            </a:xfrm>
            <a:custGeom>
              <a:avLst/>
              <a:gdLst/>
              <a:ahLst/>
              <a:cxnLst/>
              <a:rect l="l" t="t" r="r" b="b"/>
              <a:pathLst>
                <a:path w="609" h="609" extrusionOk="0">
                  <a:moveTo>
                    <a:pt x="304" y="0"/>
                  </a:moveTo>
                  <a:cubicBezTo>
                    <a:pt x="153" y="0"/>
                    <a:pt x="1" y="152"/>
                    <a:pt x="1" y="304"/>
                  </a:cubicBezTo>
                  <a:cubicBezTo>
                    <a:pt x="1" y="456"/>
                    <a:pt x="153" y="608"/>
                    <a:pt x="304" y="608"/>
                  </a:cubicBezTo>
                  <a:cubicBezTo>
                    <a:pt x="456" y="608"/>
                    <a:pt x="608" y="456"/>
                    <a:pt x="608" y="304"/>
                  </a:cubicBezTo>
                  <a:cubicBezTo>
                    <a:pt x="608" y="15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2"/>
            <p:cNvSpPr/>
            <p:nvPr/>
          </p:nvSpPr>
          <p:spPr>
            <a:xfrm>
              <a:off x="3759850" y="2809825"/>
              <a:ext cx="15225" cy="15975"/>
            </a:xfrm>
            <a:custGeom>
              <a:avLst/>
              <a:gdLst/>
              <a:ahLst/>
              <a:cxnLst/>
              <a:rect l="l" t="t" r="r" b="b"/>
              <a:pathLst>
                <a:path w="609" h="639" extrusionOk="0">
                  <a:moveTo>
                    <a:pt x="304" y="0"/>
                  </a:moveTo>
                  <a:cubicBezTo>
                    <a:pt x="153" y="0"/>
                    <a:pt x="1" y="182"/>
                    <a:pt x="1" y="334"/>
                  </a:cubicBezTo>
                  <a:cubicBezTo>
                    <a:pt x="1" y="486"/>
                    <a:pt x="153" y="638"/>
                    <a:pt x="304" y="638"/>
                  </a:cubicBezTo>
                  <a:cubicBezTo>
                    <a:pt x="456" y="638"/>
                    <a:pt x="608" y="486"/>
                    <a:pt x="608" y="334"/>
                  </a:cubicBezTo>
                  <a:cubicBezTo>
                    <a:pt x="608" y="18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2"/>
            <p:cNvSpPr/>
            <p:nvPr/>
          </p:nvSpPr>
          <p:spPr>
            <a:xfrm>
              <a:off x="3759850" y="2745975"/>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487"/>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3759850" y="2682150"/>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457"/>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2"/>
            <p:cNvSpPr/>
            <p:nvPr/>
          </p:nvSpPr>
          <p:spPr>
            <a:xfrm>
              <a:off x="3366225" y="2325000"/>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2"/>
            <p:cNvSpPr/>
            <p:nvPr/>
          </p:nvSpPr>
          <p:spPr>
            <a:xfrm>
              <a:off x="3366225" y="2258125"/>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2"/>
            <p:cNvSpPr/>
            <p:nvPr/>
          </p:nvSpPr>
          <p:spPr>
            <a:xfrm>
              <a:off x="3366225" y="2192775"/>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2"/>
            <p:cNvSpPr/>
            <p:nvPr/>
          </p:nvSpPr>
          <p:spPr>
            <a:xfrm>
              <a:off x="3366225" y="2127425"/>
              <a:ext cx="393650" cy="6125"/>
            </a:xfrm>
            <a:custGeom>
              <a:avLst/>
              <a:gdLst/>
              <a:ahLst/>
              <a:cxnLst/>
              <a:rect l="l" t="t" r="r" b="b"/>
              <a:pathLst>
                <a:path w="15746" h="245" extrusionOk="0">
                  <a:moveTo>
                    <a:pt x="1" y="1"/>
                  </a:moveTo>
                  <a:lnTo>
                    <a:pt x="1" y="244"/>
                  </a:lnTo>
                  <a:lnTo>
                    <a:pt x="15746" y="24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2"/>
            <p:cNvSpPr/>
            <p:nvPr/>
          </p:nvSpPr>
          <p:spPr>
            <a:xfrm>
              <a:off x="3366225" y="2060575"/>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2"/>
            <p:cNvSpPr/>
            <p:nvPr/>
          </p:nvSpPr>
          <p:spPr>
            <a:xfrm>
              <a:off x="3366225" y="1995225"/>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2"/>
            <p:cNvSpPr/>
            <p:nvPr/>
          </p:nvSpPr>
          <p:spPr>
            <a:xfrm>
              <a:off x="3366225" y="1928350"/>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2"/>
            <p:cNvSpPr/>
            <p:nvPr/>
          </p:nvSpPr>
          <p:spPr>
            <a:xfrm>
              <a:off x="5046350" y="2825775"/>
              <a:ext cx="30425" cy="1546400"/>
            </a:xfrm>
            <a:custGeom>
              <a:avLst/>
              <a:gdLst/>
              <a:ahLst/>
              <a:cxnLst/>
              <a:rect l="l" t="t" r="r" b="b"/>
              <a:pathLst>
                <a:path w="1217" h="61856" extrusionOk="0">
                  <a:moveTo>
                    <a:pt x="0" y="0"/>
                  </a:moveTo>
                  <a:lnTo>
                    <a:pt x="0" y="61855"/>
                  </a:lnTo>
                  <a:lnTo>
                    <a:pt x="1216" y="61855"/>
                  </a:lnTo>
                  <a:lnTo>
                    <a:pt x="1216" y="0"/>
                  </a:lnTo>
                  <a:close/>
                </a:path>
              </a:pathLst>
            </a:custGeom>
            <a:solidFill>
              <a:srgbClr val="21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Rectangle 73"/>
          <p:cNvSpPr/>
          <p:nvPr/>
        </p:nvSpPr>
        <p:spPr>
          <a:xfrm>
            <a:off x="1628245" y="2339646"/>
            <a:ext cx="1670814" cy="861774"/>
          </a:xfrm>
          <a:prstGeom prst="rect">
            <a:avLst/>
          </a:prstGeom>
        </p:spPr>
        <p:txBody>
          <a:bodyPr wrap="square">
            <a:spAutoFit/>
          </a:bodyPr>
          <a:lstStyle/>
          <a:p>
            <a:r>
              <a:rPr lang="en" sz="5000" dirty="0" smtClean="0">
                <a:solidFill>
                  <a:schemeClr val="tx2"/>
                </a:solidFill>
                <a:latin typeface="Raleway" panose="020B0604020202020204" charset="0"/>
              </a:rPr>
              <a:t>04</a:t>
            </a:r>
            <a:endParaRPr lang="en-US" sz="5000" dirty="0">
              <a:solidFill>
                <a:schemeClr val="tx2"/>
              </a:solidFill>
              <a:latin typeface="Raleway" panose="020B0604020202020204" charset="0"/>
            </a:endParaRPr>
          </a:p>
        </p:txBody>
      </p:sp>
      <p:sp>
        <p:nvSpPr>
          <p:cNvPr id="5" name="Rectangle 4"/>
          <p:cNvSpPr/>
          <p:nvPr/>
        </p:nvSpPr>
        <p:spPr>
          <a:xfrm>
            <a:off x="6333813" y="2153088"/>
            <a:ext cx="1903085" cy="307777"/>
          </a:xfrm>
          <a:prstGeom prst="rect">
            <a:avLst/>
          </a:prstGeom>
        </p:spPr>
        <p:txBody>
          <a:bodyPr wrap="none">
            <a:spAutoFit/>
          </a:bodyPr>
          <a:lstStyle/>
          <a:p>
            <a:r>
              <a:rPr lang="en-US" dirty="0" err="1" smtClean="0">
                <a:solidFill>
                  <a:schemeClr val="bg1"/>
                </a:solidFill>
              </a:rPr>
              <a:t>Trên</a:t>
            </a:r>
            <a:r>
              <a:rPr lang="en-US" dirty="0" smtClean="0">
                <a:solidFill>
                  <a:schemeClr val="bg1"/>
                </a:solidFill>
              </a:rPr>
              <a:t> </a:t>
            </a:r>
            <a:r>
              <a:rPr lang="en-US" dirty="0" err="1" smtClean="0">
                <a:solidFill>
                  <a:schemeClr val="bg1"/>
                </a:solidFill>
              </a:rPr>
              <a:t>môi</a:t>
            </a:r>
            <a:r>
              <a:rPr lang="en-US" dirty="0" smtClean="0">
                <a:solidFill>
                  <a:schemeClr val="bg1"/>
                </a:solidFill>
              </a:rPr>
              <a:t> </a:t>
            </a:r>
            <a:r>
              <a:rPr lang="en-US" dirty="0" err="1" smtClean="0">
                <a:solidFill>
                  <a:schemeClr val="bg1"/>
                </a:solidFill>
              </a:rPr>
              <a:t>trường</a:t>
            </a:r>
            <a:r>
              <a:rPr lang="en-US" dirty="0" smtClean="0">
                <a:solidFill>
                  <a:schemeClr val="bg1"/>
                </a:solidFill>
              </a:rPr>
              <a:t> </a:t>
            </a:r>
            <a:r>
              <a:rPr lang="en-US" dirty="0" err="1" smtClean="0">
                <a:solidFill>
                  <a:schemeClr val="bg1"/>
                </a:solidFill>
              </a:rPr>
              <a:t>linux</a:t>
            </a:r>
            <a:endParaRPr lang="en-US" dirty="0">
              <a:solidFill>
                <a:schemeClr val="bg1"/>
              </a:solidFill>
            </a:endParaRPr>
          </a:p>
        </p:txBody>
      </p:sp>
    </p:spTree>
  </p:cSld>
  <p:clrMapOvr>
    <a:masterClrMapping/>
  </p:clrMapOvr>
  <p:transition>
    <p:circl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704" y="769349"/>
            <a:ext cx="5607221" cy="841800"/>
          </a:xfrm>
        </p:spPr>
        <p:txBody>
          <a:bodyPr/>
          <a:lstStyle/>
          <a:p>
            <a:r>
              <a:rPr lang="en-US" sz="2000" dirty="0" smtClean="0"/>
              <a:t>B1:gõ </a:t>
            </a:r>
            <a:r>
              <a:rPr lang="en-US" sz="2000" dirty="0" err="1"/>
              <a:t>lệnh</a:t>
            </a:r>
            <a:r>
              <a:rPr lang="en-US" sz="2000" dirty="0"/>
              <a:t> “</a:t>
            </a:r>
            <a:r>
              <a:rPr lang="en-US" sz="2000" dirty="0" err="1"/>
              <a:t>git</a:t>
            </a:r>
            <a:r>
              <a:rPr lang="en-US" sz="2000" dirty="0"/>
              <a:t> version” </a:t>
            </a:r>
            <a:r>
              <a:rPr lang="en-US" sz="2000" dirty="0" err="1"/>
              <a:t>để</a:t>
            </a:r>
            <a:r>
              <a:rPr lang="en-US" sz="2000" dirty="0"/>
              <a:t> </a:t>
            </a:r>
            <a:r>
              <a:rPr lang="en-US" sz="2000" dirty="0" err="1"/>
              <a:t>kiểm</a:t>
            </a:r>
            <a:r>
              <a:rPr lang="en-US" sz="2000" dirty="0"/>
              <a:t> </a:t>
            </a:r>
            <a:r>
              <a:rPr lang="en-US" sz="2000" dirty="0" err="1"/>
              <a:t>tra</a:t>
            </a:r>
            <a:r>
              <a:rPr lang="en-US" sz="2000" dirty="0"/>
              <a:t> </a:t>
            </a:r>
            <a:r>
              <a:rPr lang="en-US" sz="2000" dirty="0" err="1"/>
              <a:t>xem</a:t>
            </a:r>
            <a:r>
              <a:rPr lang="en-US" sz="2000" dirty="0"/>
              <a:t> </a:t>
            </a:r>
            <a:r>
              <a:rPr lang="en-US" sz="2000" dirty="0" err="1"/>
              <a:t>đã</a:t>
            </a:r>
            <a:r>
              <a:rPr lang="en-US" sz="2000" dirty="0"/>
              <a:t> </a:t>
            </a:r>
            <a:r>
              <a:rPr lang="en-US" sz="2000" dirty="0" err="1"/>
              <a:t>cài</a:t>
            </a:r>
            <a:r>
              <a:rPr lang="en-US" sz="2000" dirty="0"/>
              <a:t> </a:t>
            </a:r>
            <a:r>
              <a:rPr lang="en-US" sz="2000" dirty="0" err="1"/>
              <a:t>đặt</a:t>
            </a:r>
            <a:r>
              <a:rPr lang="en-US" sz="2000" dirty="0"/>
              <a:t> </a:t>
            </a:r>
            <a:r>
              <a:rPr lang="en-US" sz="2000" dirty="0" err="1"/>
              <a:t>git</a:t>
            </a:r>
            <a:r>
              <a:rPr lang="en-US" sz="2000" dirty="0"/>
              <a:t> </a:t>
            </a:r>
            <a:r>
              <a:rPr lang="en-US" sz="2000" dirty="0" err="1"/>
              <a:t>chưa</a:t>
            </a:r>
            <a:endParaRPr lang="en-US" sz="2000" dirty="0"/>
          </a:p>
        </p:txBody>
      </p:sp>
      <p:sp>
        <p:nvSpPr>
          <p:cNvPr id="3" name="Subtitle 2"/>
          <p:cNvSpPr>
            <a:spLocks noGrp="1"/>
          </p:cNvSpPr>
          <p:nvPr>
            <p:ph type="subTitle" idx="1"/>
          </p:nvPr>
        </p:nvSpPr>
        <p:spPr/>
        <p:txBody>
          <a:bodyPr/>
          <a:lstStyle/>
          <a:p>
            <a:endParaRPr lang="en-US"/>
          </a:p>
        </p:txBody>
      </p:sp>
      <p:pic>
        <p:nvPicPr>
          <p:cNvPr id="4" name="Picture 3"/>
          <p:cNvPicPr/>
          <p:nvPr/>
        </p:nvPicPr>
        <p:blipFill>
          <a:blip r:embed="rId2"/>
          <a:stretch>
            <a:fillRect/>
          </a:stretch>
        </p:blipFill>
        <p:spPr>
          <a:xfrm>
            <a:off x="2241550" y="1736409"/>
            <a:ext cx="5962162" cy="3222539"/>
          </a:xfrm>
          <a:prstGeom prst="rect">
            <a:avLst/>
          </a:prstGeom>
        </p:spPr>
      </p:pic>
      <p:sp>
        <p:nvSpPr>
          <p:cNvPr id="5" name="Rectangle 4"/>
          <p:cNvSpPr/>
          <p:nvPr/>
        </p:nvSpPr>
        <p:spPr>
          <a:xfrm>
            <a:off x="2105572" y="182424"/>
            <a:ext cx="2700184" cy="461665"/>
          </a:xfrm>
          <a:prstGeom prst="rect">
            <a:avLst/>
          </a:prstGeom>
        </p:spPr>
        <p:txBody>
          <a:bodyPr wrap="square">
            <a:spAutoFit/>
          </a:bodyPr>
          <a:lstStyle/>
          <a:p>
            <a:r>
              <a:rPr lang="en-US" sz="2400" b="1" dirty="0" smtClean="0">
                <a:solidFill>
                  <a:schemeClr val="tx1"/>
                </a:solidFill>
                <a:latin typeface="Raleway" panose="020B0604020202020204" charset="0"/>
              </a:rPr>
              <a:t>1. </a:t>
            </a:r>
            <a:r>
              <a:rPr lang="en-US" sz="2400" b="1" dirty="0" err="1" smtClean="0">
                <a:solidFill>
                  <a:schemeClr val="tx1"/>
                </a:solidFill>
                <a:latin typeface="Raleway" panose="020B0604020202020204" charset="0"/>
              </a:rPr>
              <a:t>Cách</a:t>
            </a:r>
            <a:r>
              <a:rPr lang="en-US" sz="2400" b="1" dirty="0" smtClean="0">
                <a:solidFill>
                  <a:schemeClr val="tx1"/>
                </a:solidFill>
                <a:latin typeface="Raleway" panose="020B0604020202020204" charset="0"/>
              </a:rPr>
              <a:t> </a:t>
            </a:r>
            <a:r>
              <a:rPr lang="en-US" sz="2400" b="1" dirty="0" err="1" smtClean="0">
                <a:solidFill>
                  <a:schemeClr val="tx1"/>
                </a:solidFill>
                <a:latin typeface="Raleway" panose="020B0604020202020204" charset="0"/>
              </a:rPr>
              <a:t>cài</a:t>
            </a:r>
            <a:r>
              <a:rPr lang="en-US" sz="2400" b="1" dirty="0" smtClean="0">
                <a:solidFill>
                  <a:schemeClr val="tx1"/>
                </a:solidFill>
                <a:latin typeface="Raleway" panose="020B0604020202020204" charset="0"/>
              </a:rPr>
              <a:t> </a:t>
            </a:r>
            <a:r>
              <a:rPr lang="en-US" sz="2400" b="1" dirty="0" err="1" smtClean="0">
                <a:solidFill>
                  <a:schemeClr val="tx1"/>
                </a:solidFill>
                <a:latin typeface="Raleway" panose="020B0604020202020204" charset="0"/>
              </a:rPr>
              <a:t>đặt</a:t>
            </a:r>
            <a:r>
              <a:rPr lang="en-US" sz="2400" b="1" dirty="0" smtClean="0">
                <a:solidFill>
                  <a:schemeClr val="tx1"/>
                </a:solidFill>
                <a:latin typeface="Raleway" panose="020B0604020202020204" charset="0"/>
              </a:rPr>
              <a:t> </a:t>
            </a:r>
            <a:endParaRPr lang="en-US" sz="2400" dirty="0">
              <a:solidFill>
                <a:schemeClr val="tx1"/>
              </a:solidFill>
              <a:latin typeface="Raleway" panose="020B0604020202020204" charset="0"/>
            </a:endParaRPr>
          </a:p>
        </p:txBody>
      </p:sp>
    </p:spTree>
    <p:extLst>
      <p:ext uri="{BB962C8B-B14F-4D97-AF65-F5344CB8AC3E}">
        <p14:creationId xmlns:p14="http://schemas.microsoft.com/office/powerpoint/2010/main" val="2833065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384" y="961527"/>
            <a:ext cx="8224708" cy="572700"/>
          </a:xfrm>
        </p:spPr>
        <p:txBody>
          <a:bodyPr/>
          <a:lstStyle/>
          <a:p>
            <a:r>
              <a:rPr lang="en-US" sz="2000" dirty="0" smtClean="0"/>
              <a:t>B2: </a:t>
            </a:r>
            <a:r>
              <a:rPr lang="en-US" sz="2000" dirty="0" err="1" smtClean="0"/>
              <a:t>Gõ</a:t>
            </a:r>
            <a:r>
              <a:rPr lang="en-US" sz="2000" dirty="0" smtClean="0"/>
              <a:t> </a:t>
            </a:r>
            <a:r>
              <a:rPr lang="en-US" sz="2000" dirty="0"/>
              <a:t>“</a:t>
            </a:r>
            <a:r>
              <a:rPr lang="en-US" sz="2000" dirty="0" err="1"/>
              <a:t>sudo</a:t>
            </a:r>
            <a:r>
              <a:rPr lang="en-US" sz="2000" dirty="0"/>
              <a:t> apt </a:t>
            </a:r>
            <a:r>
              <a:rPr lang="en-US" sz="2000" dirty="0" err="1"/>
              <a:t>intall</a:t>
            </a:r>
            <a:r>
              <a:rPr lang="en-US" sz="2000" dirty="0"/>
              <a:t> </a:t>
            </a:r>
            <a:r>
              <a:rPr lang="en-US" sz="2000" dirty="0" err="1"/>
              <a:t>git</a:t>
            </a:r>
            <a:r>
              <a:rPr lang="en-US" sz="2000" dirty="0"/>
              <a:t>” </a:t>
            </a:r>
            <a:r>
              <a:rPr lang="en-US" sz="2000" dirty="0" err="1"/>
              <a:t>để</a:t>
            </a:r>
            <a:r>
              <a:rPr lang="en-US" sz="2000" dirty="0"/>
              <a:t> </a:t>
            </a:r>
            <a:r>
              <a:rPr lang="en-US" sz="2000" dirty="0" err="1"/>
              <a:t>tiến</a:t>
            </a:r>
            <a:r>
              <a:rPr lang="en-US" sz="2000" dirty="0"/>
              <a:t> </a:t>
            </a:r>
            <a:r>
              <a:rPr lang="en-US" sz="2000" dirty="0" err="1"/>
              <a:t>hành</a:t>
            </a:r>
            <a:r>
              <a:rPr lang="en-US" sz="2000" dirty="0"/>
              <a:t> </a:t>
            </a:r>
            <a:r>
              <a:rPr lang="en-US" sz="2000" dirty="0" err="1"/>
              <a:t>cài</a:t>
            </a:r>
            <a:r>
              <a:rPr lang="en-US" sz="2000" dirty="0"/>
              <a:t> </a:t>
            </a:r>
            <a:r>
              <a:rPr lang="en-US" sz="2000" dirty="0" err="1"/>
              <a:t>git</a:t>
            </a:r>
            <a:endParaRPr lang="en-US" sz="2000" dirty="0"/>
          </a:p>
        </p:txBody>
      </p:sp>
      <p:pic>
        <p:nvPicPr>
          <p:cNvPr id="3" name="Picture 2"/>
          <p:cNvPicPr/>
          <p:nvPr/>
        </p:nvPicPr>
        <p:blipFill>
          <a:blip r:embed="rId2"/>
          <a:stretch>
            <a:fillRect/>
          </a:stretch>
        </p:blipFill>
        <p:spPr>
          <a:xfrm>
            <a:off x="2545129" y="1643868"/>
            <a:ext cx="5696194" cy="3268101"/>
          </a:xfrm>
          <a:prstGeom prst="rect">
            <a:avLst/>
          </a:prstGeom>
        </p:spPr>
      </p:pic>
    </p:spTree>
    <p:extLst>
      <p:ext uri="{BB962C8B-B14F-4D97-AF65-F5344CB8AC3E}">
        <p14:creationId xmlns:p14="http://schemas.microsoft.com/office/powerpoint/2010/main" val="3364758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84;p40"/>
          <p:cNvPicPr preferRelativeResize="0"/>
          <p:nvPr/>
        </p:nvPicPr>
        <p:blipFill rotWithShape="1">
          <a:blip r:embed="rId2">
            <a:alphaModFix/>
          </a:blip>
          <a:srcRect l="7817" t="55854" b="12141"/>
          <a:stretch/>
        </p:blipFill>
        <p:spPr>
          <a:xfrm rot="10800000">
            <a:off x="633045" y="703384"/>
            <a:ext cx="5251939" cy="1477107"/>
          </a:xfrm>
          <a:prstGeom prst="rect">
            <a:avLst/>
          </a:prstGeom>
          <a:noFill/>
          <a:ln>
            <a:noFill/>
          </a:ln>
        </p:spPr>
      </p:pic>
      <p:sp>
        <p:nvSpPr>
          <p:cNvPr id="4" name="Rectangle 3"/>
          <p:cNvSpPr/>
          <p:nvPr/>
        </p:nvSpPr>
        <p:spPr>
          <a:xfrm>
            <a:off x="1535723" y="770810"/>
            <a:ext cx="4572000" cy="1409681"/>
          </a:xfrm>
          <a:prstGeom prst="rect">
            <a:avLst/>
          </a:prstGeom>
        </p:spPr>
        <p:txBody>
          <a:bodyPr>
            <a:spAutoFit/>
          </a:bodyPr>
          <a:lstStyle/>
          <a:p>
            <a:pPr marL="180340" indent="90170" algn="just">
              <a:lnSpc>
                <a:spcPct val="107000"/>
              </a:lnSpc>
            </a:pPr>
            <a:r>
              <a:rPr lang="en-US" sz="1600" dirty="0" smtClean="0">
                <a:latin typeface="Times New Roman" panose="02020603050405020304" pitchFamily="18" charset="0"/>
                <a:ea typeface="Calibri" panose="020F0502020204030204" pitchFamily="34" charset="0"/>
                <a:cs typeface="Times New Roman" panose="02020603050405020304" pitchFamily="18" charset="0"/>
              </a:rPr>
              <a:t>B3:Tạo </a:t>
            </a:r>
            <a:r>
              <a:rPr lang="en-US" sz="16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kho</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chứa</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git</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tại</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latin typeface="Times New Roman" panose="02020603050405020304" pitchFamily="18" charset="0"/>
                <a:ea typeface="Calibri" panose="020F0502020204030204" pitchFamily="34" charset="0"/>
                <a:cs typeface="Times New Roman" panose="02020603050405020304" pitchFamily="18" charset="0"/>
              </a:rPr>
              <a:t>máy</a:t>
            </a:r>
            <a:r>
              <a:rPr lang="en-US" sz="1600" dirty="0">
                <a:latin typeface="Times New Roman" panose="02020603050405020304" pitchFamily="18" charset="0"/>
                <a:ea typeface="Calibri" panose="020F0502020204030204" pitchFamily="34" charset="0"/>
                <a:cs typeface="Times New Roman" panose="02020603050405020304" pitchFamily="18" charset="0"/>
              </a:rPr>
              <a:t> “NXT2002”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180340" indent="90170" algn="just">
              <a:lnSpc>
                <a:spcPct val="107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Code :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630555" indent="90170" algn="just">
              <a:lnSpc>
                <a:spcPct val="107000"/>
              </a:lnSpc>
            </a:pPr>
            <a:r>
              <a:rPr lang="en-US" sz="1600" dirty="0">
                <a:latin typeface="Times New Roman" panose="02020603050405020304" pitchFamily="18" charset="0"/>
                <a:ea typeface="Calibri" panose="020F0502020204030204" pitchFamily="34" charset="0"/>
                <a:cs typeface="Times New Roman" panose="02020603050405020304" pitchFamily="18" charset="0"/>
              </a:rPr>
              <a:t>cd~/Desktop</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630555" indent="90170" algn="just">
              <a:lnSpc>
                <a:spcPct val="107000"/>
              </a:lnSpc>
            </a:pPr>
            <a:r>
              <a:rPr lang="en-US" sz="1600" dirty="0" err="1">
                <a:latin typeface="Times New Roman" panose="02020603050405020304" pitchFamily="18" charset="0"/>
                <a:ea typeface="Calibri" panose="020F0502020204030204" pitchFamily="34" charset="0"/>
                <a:cs typeface="Times New Roman" panose="02020603050405020304" pitchFamily="18" charset="0"/>
              </a:rPr>
              <a:t>Mkdir</a:t>
            </a:r>
            <a:r>
              <a:rPr lang="en-US" sz="1600" dirty="0">
                <a:latin typeface="Times New Roman" panose="02020603050405020304" pitchFamily="18" charset="0"/>
                <a:ea typeface="Calibri" panose="020F0502020204030204" pitchFamily="34" charset="0"/>
                <a:cs typeface="Times New Roman" panose="02020603050405020304" pitchFamily="18" charset="0"/>
              </a:rPr>
              <a:t> NXT2002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630555" indent="90170"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Cd NXT2002/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3"/>
          <a:stretch>
            <a:fillRect/>
          </a:stretch>
        </p:blipFill>
        <p:spPr>
          <a:xfrm>
            <a:off x="3656940" y="1861746"/>
            <a:ext cx="5018137" cy="2733700"/>
          </a:xfrm>
          <a:prstGeom prst="rect">
            <a:avLst/>
          </a:prstGeom>
        </p:spPr>
      </p:pic>
    </p:spTree>
    <p:extLst>
      <p:ext uri="{BB962C8B-B14F-4D97-AF65-F5344CB8AC3E}">
        <p14:creationId xmlns:p14="http://schemas.microsoft.com/office/powerpoint/2010/main" val="17525726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60737" y="1372044"/>
            <a:ext cx="5183263" cy="2895156"/>
          </a:xfrm>
          <a:prstGeom prst="rect">
            <a:avLst/>
          </a:prstGeom>
        </p:spPr>
      </p:pic>
      <p:sp>
        <p:nvSpPr>
          <p:cNvPr id="5" name="Rectangle 4"/>
          <p:cNvSpPr/>
          <p:nvPr/>
        </p:nvSpPr>
        <p:spPr>
          <a:xfrm>
            <a:off x="-363415" y="2043089"/>
            <a:ext cx="4572000" cy="1014380"/>
          </a:xfrm>
          <a:prstGeom prst="rect">
            <a:avLst/>
          </a:prstGeom>
        </p:spPr>
        <p:txBody>
          <a:bodyPr>
            <a:spAutoFit/>
          </a:bodyPr>
          <a:lstStyle/>
          <a:p>
            <a:pPr marL="180340" indent="90170" algn="just">
              <a:lnSpc>
                <a:spcPct val="107000"/>
              </a:lnSpc>
            </a:pP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B4: </a:t>
            </a:r>
            <a:r>
              <a:rPr lang="en-US" dirty="0" err="1"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Tạo</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file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mới</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vào</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repo,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add</a:t>
            </a:r>
            <a:endPar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90170" algn="just">
              <a:lnSpc>
                <a:spcPct val="107000"/>
              </a:lnSpc>
            </a:pP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Code</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Touch NXT2002</a:t>
            </a:r>
            <a:endPar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276860" algn="just">
              <a:lnSpc>
                <a:spcPct val="107000"/>
              </a:lnSpc>
            </a:pP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Is</a:t>
            </a:r>
            <a:endParaRPr lang="en-US" sz="1100" dirty="0" smtClean="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276860" algn="just">
              <a:lnSpc>
                <a:spcPct val="107000"/>
              </a:lnSpc>
            </a:pPr>
            <a:r>
              <a:rPr lang="en-US" dirty="0" err="1"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Gõ</a:t>
            </a:r>
            <a:r>
              <a:rPr lang="en-US"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status”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để</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xem</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file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nào</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mà</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biet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nó</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tồn</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tại</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4091107" y="1571567"/>
            <a:ext cx="4922521" cy="2496110"/>
          </a:xfrm>
          <a:prstGeom prst="rect">
            <a:avLst/>
          </a:prstGeom>
        </p:spPr>
      </p:pic>
    </p:spTree>
    <p:extLst>
      <p:ext uri="{BB962C8B-B14F-4D97-AF65-F5344CB8AC3E}">
        <p14:creationId xmlns:p14="http://schemas.microsoft.com/office/powerpoint/2010/main" val="2705518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3"/>
          <p:cNvSpPr txBox="1">
            <a:spLocks noGrp="1"/>
          </p:cNvSpPr>
          <p:nvPr>
            <p:ph type="title"/>
          </p:nvPr>
        </p:nvSpPr>
        <p:spPr>
          <a:xfrm>
            <a:off x="1335616" y="72938"/>
            <a:ext cx="652796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smtClean="0"/>
              <a:t>G</a:t>
            </a:r>
            <a:r>
              <a:rPr lang="en" sz="4000" dirty="0" smtClean="0"/>
              <a:t>iới thiệu phần mềm</a:t>
            </a:r>
            <a:endParaRPr sz="4000" dirty="0"/>
          </a:p>
        </p:txBody>
      </p:sp>
      <p:sp>
        <p:nvSpPr>
          <p:cNvPr id="215" name="Google Shape;215;p43"/>
          <p:cNvSpPr txBox="1">
            <a:spLocks noGrp="1"/>
          </p:cNvSpPr>
          <p:nvPr>
            <p:ph type="subTitle" idx="1"/>
          </p:nvPr>
        </p:nvSpPr>
        <p:spPr>
          <a:xfrm>
            <a:off x="1974211" y="3133707"/>
            <a:ext cx="5594533" cy="2009793"/>
          </a:xfrm>
          <a:prstGeom prst="rect">
            <a:avLst/>
          </a:prstGeom>
        </p:spPr>
        <p:txBody>
          <a:bodyPr spcFirstLastPara="1" wrap="square" lIns="91425" tIns="91425" rIns="91425" bIns="91425" anchor="t" anchorCtr="0">
            <a:noAutofit/>
          </a:bodyPr>
          <a:lstStyle/>
          <a:p>
            <a:pPr marL="0" lvl="0" indent="0">
              <a:spcAft>
                <a:spcPts val="1600"/>
              </a:spcAft>
            </a:pPr>
            <a:r>
              <a:rPr lang="vi-VN" sz="1400" dirty="0">
                <a:latin typeface="Raleway" panose="020B0604020202020204" charset="0"/>
              </a:rPr>
              <a:t>Git là một hệ thống quản lý phiên bản phân tán (Distributed Version Control System). </a:t>
            </a:r>
            <a:r>
              <a:rPr lang="en-US" sz="1400" dirty="0">
                <a:latin typeface="Raleway" panose="020B0604020202020204" charset="0"/>
              </a:rPr>
              <a:t>L</a:t>
            </a:r>
            <a:r>
              <a:rPr lang="vi-VN" sz="1400" dirty="0" smtClean="0">
                <a:latin typeface="Raleway" panose="020B0604020202020204" charset="0"/>
              </a:rPr>
              <a:t>à </a:t>
            </a:r>
            <a:r>
              <a:rPr lang="vi-VN" sz="1400" dirty="0">
                <a:latin typeface="Raleway" panose="020B0604020202020204" charset="0"/>
              </a:rPr>
              <a:t>1 hệ thống giúp cho việc quản lý tài liệu, source code... của 1 nhóm các developer cùng làm chung dự án. Git sẽ ghi nhớ lại toàn bộ lịch sử thay đổi của source code trong dự </a:t>
            </a:r>
            <a:r>
              <a:rPr lang="vi-VN" sz="1400" dirty="0" smtClean="0">
                <a:latin typeface="Raleway" panose="020B0604020202020204" charset="0"/>
              </a:rPr>
              <a:t>án</a:t>
            </a:r>
            <a:r>
              <a:rPr lang="en-US" sz="1400" dirty="0" smtClean="0">
                <a:latin typeface="Raleway" panose="020B0604020202020204" charset="0"/>
              </a:rPr>
              <a:t>,…</a:t>
            </a:r>
            <a:r>
              <a:rPr lang="vi-VN" sz="1400" dirty="0" smtClean="0">
                <a:latin typeface="Raleway" panose="020B0604020202020204" charset="0"/>
              </a:rPr>
              <a:t>tất </a:t>
            </a:r>
            <a:r>
              <a:rPr lang="vi-VN" sz="1400" dirty="0">
                <a:latin typeface="Raleway" panose="020B0604020202020204" charset="0"/>
              </a:rPr>
              <a:t>cả các hành động đều được Git ghi lại. Qua đó giúp dự án có thể điều tra nguyên nhân gây lỗi hệ thống, tổng hợp code trở nên dễ dàng hơn.</a:t>
            </a:r>
            <a:endParaRPr sz="1400" dirty="0">
              <a:latin typeface="Raleway" panose="020B0604020202020204" charset="0"/>
            </a:endParaRPr>
          </a:p>
        </p:txBody>
      </p:sp>
      <p:pic>
        <p:nvPicPr>
          <p:cNvPr id="4" name="Picture 3" descr="Khái niệm về hệ thống Git"/>
          <p:cNvPicPr/>
          <p:nvPr/>
        </p:nvPicPr>
        <p:blipFill>
          <a:blip r:embed="rId3">
            <a:extLst>
              <a:ext uri="{28A0092B-C50C-407E-A947-70E740481C1C}">
                <a14:useLocalDpi xmlns:a14="http://schemas.microsoft.com/office/drawing/2010/main" val="0"/>
              </a:ext>
            </a:extLst>
          </a:blip>
          <a:srcRect/>
          <a:stretch>
            <a:fillRect/>
          </a:stretch>
        </p:blipFill>
        <p:spPr bwMode="auto">
          <a:xfrm>
            <a:off x="665719" y="1031616"/>
            <a:ext cx="3823779" cy="190683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
            <a:ext cx="5837164" cy="1863969"/>
          </a:xfrm>
          <a:prstGeom prst="rect">
            <a:avLst/>
          </a:prstGeom>
        </p:spPr>
      </p:pic>
      <p:sp>
        <p:nvSpPr>
          <p:cNvPr id="8" name="Rectangle 7"/>
          <p:cNvSpPr/>
          <p:nvPr/>
        </p:nvSpPr>
        <p:spPr>
          <a:xfrm>
            <a:off x="351692" y="223775"/>
            <a:ext cx="4572000" cy="1640193"/>
          </a:xfrm>
          <a:prstGeom prst="rect">
            <a:avLst/>
          </a:prstGeom>
        </p:spPr>
        <p:txBody>
          <a:bodyPr>
            <a:spAutoFit/>
          </a:bodyPr>
          <a:lstStyle/>
          <a:p>
            <a:pPr marL="180340" indent="90170" algn="just">
              <a:lnSpc>
                <a:spcPct val="107000"/>
              </a:lnSpc>
            </a:pP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B5: </a:t>
            </a:r>
            <a:r>
              <a:rPr lang="en-US" sz="1600" dirty="0" err="1"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1600" dirty="0" smtClean="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file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chưa</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theo</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dõi</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bởi</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ta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add”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đưa</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những</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file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mình</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muốn</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theo</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dõi</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vào</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vùng</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theo</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dõi</a:t>
            </a:r>
            <a:endParaRPr lang="en-US" sz="12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90170" algn="just">
              <a:lnSpc>
                <a:spcPct val="107000"/>
              </a:lnSpc>
            </a:pP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Code: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add NXT2002</a:t>
            </a:r>
            <a:endParaRPr lang="en-US" sz="12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90170" algn="just">
              <a:lnSpc>
                <a:spcPct val="107000"/>
              </a:lnSpc>
            </a:pP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Dùng</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add”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để</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kiểm</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tra</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lại</a:t>
            </a:r>
            <a:endParaRPr lang="en-US" sz="12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80340" indent="90170" algn="just">
              <a:lnSpc>
                <a:spcPct val="107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3"/>
          <a:stretch>
            <a:fillRect/>
          </a:stretch>
        </p:blipFill>
        <p:spPr>
          <a:xfrm>
            <a:off x="2637692" y="1699845"/>
            <a:ext cx="5674360" cy="3176955"/>
          </a:xfrm>
          <a:prstGeom prst="rect">
            <a:avLst/>
          </a:prstGeom>
        </p:spPr>
      </p:pic>
    </p:spTree>
    <p:extLst>
      <p:ext uri="{BB962C8B-B14F-4D97-AF65-F5344CB8AC3E}">
        <p14:creationId xmlns:p14="http://schemas.microsoft.com/office/powerpoint/2010/main" val="27224719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862" y="375139"/>
            <a:ext cx="5633908" cy="842565"/>
          </a:xfrm>
        </p:spPr>
        <p:txBody>
          <a:bodyPr/>
          <a:lstStyle/>
          <a:p>
            <a:r>
              <a:rPr lang="en-US" sz="1800" dirty="0" err="1"/>
              <a:t>tạo</a:t>
            </a:r>
            <a:r>
              <a:rPr lang="en-US" sz="1800" dirty="0"/>
              <a:t> commit </a:t>
            </a:r>
            <a:r>
              <a:rPr lang="en-US" sz="1800" dirty="0" err="1"/>
              <a:t>đầu</a:t>
            </a:r>
            <a:r>
              <a:rPr lang="en-US" sz="1800" dirty="0"/>
              <a:t> </a:t>
            </a:r>
            <a:r>
              <a:rPr lang="en-US" sz="1800" dirty="0" err="1"/>
              <a:t>bằng</a:t>
            </a:r>
            <a:r>
              <a:rPr lang="en-US" sz="1800" dirty="0"/>
              <a:t> </a:t>
            </a:r>
            <a:r>
              <a:rPr lang="en-US" sz="1800" dirty="0" err="1"/>
              <a:t>cách</a:t>
            </a:r>
            <a:r>
              <a:rPr lang="en-US" sz="1800" dirty="0"/>
              <a:t> </a:t>
            </a:r>
            <a:r>
              <a:rPr lang="en-US" sz="1800" dirty="0" err="1"/>
              <a:t>dùng</a:t>
            </a:r>
            <a:r>
              <a:rPr lang="en-US" sz="1800" dirty="0"/>
              <a:t> </a:t>
            </a:r>
            <a:r>
              <a:rPr lang="en-US" sz="1800" dirty="0" err="1"/>
              <a:t>câu</a:t>
            </a:r>
            <a:r>
              <a:rPr lang="en-US" sz="1800" dirty="0"/>
              <a:t> </a:t>
            </a:r>
            <a:r>
              <a:rPr lang="en-US" sz="1800" dirty="0" err="1"/>
              <a:t>lệnh</a:t>
            </a:r>
            <a:r>
              <a:rPr lang="en-US" sz="1800" dirty="0"/>
              <a:t>: </a:t>
            </a:r>
            <a:r>
              <a:rPr lang="en-US" sz="1800" dirty="0" err="1"/>
              <a:t>git</a:t>
            </a:r>
            <a:r>
              <a:rPr lang="en-US" sz="1800" dirty="0"/>
              <a:t> commit –m “tin </a:t>
            </a:r>
            <a:r>
              <a:rPr lang="en-US" sz="1800" dirty="0" err="1"/>
              <a:t>nhắn</a:t>
            </a:r>
            <a:r>
              <a:rPr lang="en-US" sz="1800" dirty="0"/>
              <a:t> </a:t>
            </a:r>
            <a:r>
              <a:rPr lang="en-US" sz="1800" dirty="0" err="1"/>
              <a:t>của</a:t>
            </a:r>
            <a:r>
              <a:rPr lang="en-US" sz="1800" dirty="0"/>
              <a:t> </a:t>
            </a:r>
            <a:r>
              <a:rPr lang="en-US" sz="1800" dirty="0" err="1"/>
              <a:t>bạn</a:t>
            </a:r>
            <a:r>
              <a:rPr lang="en-US" sz="1800" dirty="0"/>
              <a:t> </a:t>
            </a:r>
            <a:r>
              <a:rPr lang="en-US" sz="1800" dirty="0" err="1"/>
              <a:t>về</a:t>
            </a:r>
            <a:r>
              <a:rPr lang="en-US" sz="1800" dirty="0"/>
              <a:t> commit”</a:t>
            </a:r>
            <a:br>
              <a:rPr lang="en-US" sz="1800" dirty="0"/>
            </a:br>
            <a:r>
              <a:rPr lang="en-US" sz="1800" dirty="0"/>
              <a:t>					</a:t>
            </a:r>
            <a:endParaRPr lang="en-US" sz="1800" dirty="0"/>
          </a:p>
        </p:txBody>
      </p:sp>
      <p:sp>
        <p:nvSpPr>
          <p:cNvPr id="3" name="Rectangle 2"/>
          <p:cNvSpPr/>
          <p:nvPr/>
        </p:nvSpPr>
        <p:spPr>
          <a:xfrm>
            <a:off x="-398586" y="1607360"/>
            <a:ext cx="5416062" cy="355803"/>
          </a:xfrm>
          <a:prstGeom prst="rect">
            <a:avLst/>
          </a:prstGeom>
        </p:spPr>
        <p:txBody>
          <a:bodyPr wrap="square">
            <a:spAutoFit/>
          </a:bodyPr>
          <a:lstStyle/>
          <a:p>
            <a:pPr marL="180340" indent="90170" algn="just">
              <a:lnSpc>
                <a:spcPct val="107000"/>
              </a:lnSpc>
            </a:pP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Vd</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git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commit –m “this is my </a:t>
            </a:r>
            <a:r>
              <a:rPr lang="en-US" sz="1600" dirty="0" err="1">
                <a:solidFill>
                  <a:schemeClr val="tx2"/>
                </a:solidFill>
                <a:latin typeface="Times New Roman" panose="02020603050405020304" pitchFamily="18" charset="0"/>
                <a:ea typeface="Calibri" panose="020F0502020204030204" pitchFamily="34" charset="0"/>
                <a:cs typeface="Times New Roman" panose="02020603050405020304" pitchFamily="18" charset="0"/>
              </a:rPr>
              <a:t>firt</a:t>
            </a:r>
            <a:r>
              <a:rPr lang="en-US" sz="1600"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 commit</a:t>
            </a:r>
            <a:r>
              <a:rPr lang="en-US" dirty="0">
                <a:solidFill>
                  <a:schemeClr val="tx2"/>
                </a:solidFill>
                <a:latin typeface="Times New Roman" panose="02020603050405020304" pitchFamily="18" charset="0"/>
                <a:ea typeface="Calibri" panose="020F0502020204030204" pitchFamily="34" charset="0"/>
                <a:cs typeface="Times New Roman" panose="02020603050405020304" pitchFamily="18" charset="0"/>
              </a:rPr>
              <a:t>”</a:t>
            </a:r>
            <a:endParaRPr lang="en-US" sz="11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2544396" y="1963163"/>
            <a:ext cx="5626100" cy="2797810"/>
          </a:xfrm>
          <a:prstGeom prst="rect">
            <a:avLst/>
          </a:prstGeom>
        </p:spPr>
      </p:pic>
    </p:spTree>
    <p:extLst>
      <p:ext uri="{BB962C8B-B14F-4D97-AF65-F5344CB8AC3E}">
        <p14:creationId xmlns:p14="http://schemas.microsoft.com/office/powerpoint/2010/main" val="3950311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6815"/>
            <a:ext cx="5879003" cy="2217984"/>
          </a:xfrm>
        </p:spPr>
        <p:txBody>
          <a:bodyPr/>
          <a:lstStyle/>
          <a:p>
            <a:r>
              <a:rPr lang="en-US" sz="2000" i="1" dirty="0" err="1"/>
              <a:t>git</a:t>
            </a:r>
            <a:r>
              <a:rPr lang="en-US" sz="2000" i="1" dirty="0"/>
              <a:t> </a:t>
            </a:r>
            <a:r>
              <a:rPr lang="en-US" sz="2000" i="1" dirty="0" err="1"/>
              <a:t>config</a:t>
            </a:r>
            <a:r>
              <a:rPr lang="en-US" sz="2000" i="1" dirty="0"/>
              <a:t> --global </a:t>
            </a:r>
            <a:r>
              <a:rPr lang="en-US" sz="2000" i="1" dirty="0" err="1" smtClean="0"/>
              <a:t>user.email</a:t>
            </a:r>
            <a:r>
              <a:rPr lang="en-US" sz="2000" dirty="0" smtClean="0"/>
              <a:t/>
            </a:r>
            <a:br>
              <a:rPr lang="en-US" sz="2000" dirty="0" smtClean="0"/>
            </a:br>
            <a:r>
              <a:rPr lang="vi-VN" sz="2000" dirty="0"/>
              <a:t>Một trong các lệnh được dùng nhiều nhất là git config, có thể được cấu hình cho cá nhân với các giá trị của emails, thuật toán cho diff, username và file </a:t>
            </a:r>
            <a:r>
              <a:rPr lang="vi-VN" sz="2000" dirty="0" smtClean="0"/>
              <a:t>format</a:t>
            </a:r>
            <a:endParaRPr lang="en-US" sz="2000" dirty="0"/>
          </a:p>
        </p:txBody>
      </p:sp>
      <p:pic>
        <p:nvPicPr>
          <p:cNvPr id="3" name="Google Shape;184;p40"/>
          <p:cNvPicPr preferRelativeResize="0"/>
          <p:nvPr/>
        </p:nvPicPr>
        <p:blipFill rotWithShape="1">
          <a:blip r:embed="rId2">
            <a:alphaModFix/>
          </a:blip>
          <a:srcRect l="7817" t="55854" b="12141"/>
          <a:stretch/>
        </p:blipFill>
        <p:spPr>
          <a:xfrm rot="10800000">
            <a:off x="1317653" y="-3"/>
            <a:ext cx="5880668" cy="894873"/>
          </a:xfrm>
          <a:prstGeom prst="rect">
            <a:avLst/>
          </a:prstGeom>
          <a:noFill/>
          <a:ln>
            <a:noFill/>
          </a:ln>
        </p:spPr>
      </p:pic>
      <p:sp>
        <p:nvSpPr>
          <p:cNvPr id="4" name="Rectangle 3"/>
          <p:cNvSpPr/>
          <p:nvPr/>
        </p:nvSpPr>
        <p:spPr>
          <a:xfrm>
            <a:off x="3321891" y="137573"/>
            <a:ext cx="3215235" cy="461665"/>
          </a:xfrm>
          <a:prstGeom prst="rect">
            <a:avLst/>
          </a:prstGeom>
        </p:spPr>
        <p:txBody>
          <a:bodyPr wrap="square">
            <a:spAutoFit/>
          </a:bodyPr>
          <a:lstStyle/>
          <a:p>
            <a:r>
              <a:rPr lang="en-US" sz="2400" b="1" dirty="0" smtClean="0">
                <a:solidFill>
                  <a:schemeClr val="tx1"/>
                </a:solidFill>
                <a:latin typeface="Raleway" panose="020B0604020202020204" charset="0"/>
              </a:rPr>
              <a:t>2. </a:t>
            </a:r>
            <a:r>
              <a:rPr lang="en-US" sz="2400" b="1" dirty="0" err="1" smtClean="0">
                <a:solidFill>
                  <a:schemeClr val="tx1"/>
                </a:solidFill>
                <a:latin typeface="Raleway" panose="020B0604020202020204" charset="0"/>
              </a:rPr>
              <a:t>Cách</a:t>
            </a:r>
            <a:r>
              <a:rPr lang="en-US" sz="2400" b="1" dirty="0" smtClean="0">
                <a:solidFill>
                  <a:schemeClr val="tx1"/>
                </a:solidFill>
                <a:latin typeface="Raleway" panose="020B0604020202020204" charset="0"/>
              </a:rPr>
              <a:t> </a:t>
            </a:r>
            <a:r>
              <a:rPr lang="en-US" sz="2400" b="1" dirty="0" err="1" smtClean="0">
                <a:solidFill>
                  <a:schemeClr val="tx1"/>
                </a:solidFill>
                <a:latin typeface="Raleway" panose="020B0604020202020204" charset="0"/>
              </a:rPr>
              <a:t>dùng</a:t>
            </a:r>
            <a:endParaRPr lang="en-US" sz="2400" b="1" dirty="0">
              <a:solidFill>
                <a:schemeClr val="tx1"/>
              </a:solidFill>
              <a:latin typeface="Raleway" panose="020B0604020202020204" charset="0"/>
            </a:endParaRPr>
          </a:p>
        </p:txBody>
      </p:sp>
      <p:pic>
        <p:nvPicPr>
          <p:cNvPr id="5122" name="Picture 2" descr="Mở 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417" y="2606061"/>
            <a:ext cx="4952491" cy="245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0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3" y="259724"/>
            <a:ext cx="3898137" cy="1594501"/>
          </a:xfrm>
        </p:spPr>
        <p:txBody>
          <a:bodyPr/>
          <a:lstStyle/>
          <a:p>
            <a:pPr algn="ctr"/>
            <a:r>
              <a:rPr lang="en-US" sz="2000" i="1" dirty="0" err="1"/>
              <a:t>git</a:t>
            </a:r>
            <a:r>
              <a:rPr lang="en-US" sz="2000" i="1" dirty="0"/>
              <a:t> </a:t>
            </a:r>
            <a:r>
              <a:rPr lang="en-US" sz="2000" i="1" dirty="0" err="1" smtClean="0"/>
              <a:t>init</a:t>
            </a:r>
            <a:r>
              <a:rPr lang="en-US" sz="2000" dirty="0" smtClean="0"/>
              <a:t/>
            </a:r>
            <a:br>
              <a:rPr lang="en-US" sz="2000" dirty="0" smtClean="0"/>
            </a:br>
            <a:r>
              <a:rPr lang="vi-VN" sz="2000" dirty="0"/>
              <a:t>Lệnh này được dùng để tạo GIT repository</a:t>
            </a:r>
            <a:endParaRPr lang="en-US" sz="2000" dirty="0"/>
          </a:p>
        </p:txBody>
      </p:sp>
      <p:sp>
        <p:nvSpPr>
          <p:cNvPr id="5" name="Title 4"/>
          <p:cNvSpPr>
            <a:spLocks noGrp="1"/>
          </p:cNvSpPr>
          <p:nvPr>
            <p:ph type="title" idx="3"/>
          </p:nvPr>
        </p:nvSpPr>
        <p:spPr>
          <a:xfrm>
            <a:off x="4510210" y="120036"/>
            <a:ext cx="4633790" cy="1873876"/>
          </a:xfrm>
        </p:spPr>
        <p:txBody>
          <a:bodyPr/>
          <a:lstStyle/>
          <a:p>
            <a:pPr algn="ctr"/>
            <a:r>
              <a:rPr lang="en-US" sz="1600" i="1" dirty="0" err="1"/>
              <a:t>git</a:t>
            </a:r>
            <a:r>
              <a:rPr lang="en-US" sz="1600" i="1" dirty="0"/>
              <a:t> add </a:t>
            </a:r>
            <a:r>
              <a:rPr lang="en-US" sz="1600" i="1" dirty="0" smtClean="0"/>
              <a:t>temp.txt</a:t>
            </a:r>
            <a:br>
              <a:rPr lang="en-US" sz="1600" i="1" dirty="0" smtClean="0"/>
            </a:br>
            <a:r>
              <a:rPr lang="vi-VN" sz="1600" dirty="0"/>
              <a:t>Lệnh git add có thể được dùng để thêm file vào index. Ví dụ, command sau có thể thêm một file có tên temp.txt vào thư mục local vào index</a:t>
            </a:r>
            <a:r>
              <a:rPr lang="en-US" sz="2000" dirty="0"/>
              <a:t/>
            </a:r>
            <a:br>
              <a:rPr lang="en-US" sz="2000" dirty="0"/>
            </a:br>
            <a:r>
              <a:rPr lang="en-US" dirty="0"/>
              <a:t/>
            </a:r>
            <a:br>
              <a:rPr lang="en-US" dirty="0"/>
            </a:br>
            <a:endParaRPr lang="en-US" dirty="0"/>
          </a:p>
        </p:txBody>
      </p:sp>
      <p:pic>
        <p:nvPicPr>
          <p:cNvPr id="10242"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2" y="1854225"/>
            <a:ext cx="4489238" cy="28047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ở 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762" y="1854224"/>
            <a:ext cx="4489238" cy="280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2774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78215" cy="1468804"/>
          </a:xfrm>
        </p:spPr>
        <p:txBody>
          <a:bodyPr/>
          <a:lstStyle/>
          <a:p>
            <a:pPr algn="ctr"/>
            <a:r>
              <a:rPr lang="en-US" sz="1800" i="1" dirty="0" err="1"/>
              <a:t>git</a:t>
            </a:r>
            <a:r>
              <a:rPr lang="en-US" sz="1800" i="1" dirty="0"/>
              <a:t> </a:t>
            </a:r>
            <a:r>
              <a:rPr lang="en-US" sz="1800" i="1" dirty="0" smtClean="0"/>
              <a:t>branch</a:t>
            </a:r>
            <a:r>
              <a:rPr lang="en-US" sz="1800" dirty="0" smtClean="0"/>
              <a:t/>
            </a:r>
            <a:br>
              <a:rPr lang="en-US" sz="1800" dirty="0" smtClean="0"/>
            </a:br>
            <a:r>
              <a:rPr lang="vi-VN" sz="1800" dirty="0"/>
              <a:t>Lệnh git branch có thể được dùng để liệt kê, tạo hoặc xóa branches. Để liệt kê tất cả các branchs đang có trong repositories</a:t>
            </a:r>
            <a:endParaRPr lang="en-US" sz="1800" dirty="0"/>
          </a:p>
        </p:txBody>
      </p:sp>
      <p:sp>
        <p:nvSpPr>
          <p:cNvPr id="4" name="Subtitle 3"/>
          <p:cNvSpPr>
            <a:spLocks noGrp="1"/>
          </p:cNvSpPr>
          <p:nvPr>
            <p:ph type="subTitle" idx="1"/>
          </p:nvPr>
        </p:nvSpPr>
        <p:spPr>
          <a:xfrm>
            <a:off x="4550135" y="0"/>
            <a:ext cx="4557036" cy="491326"/>
          </a:xfrm>
        </p:spPr>
        <p:txBody>
          <a:bodyPr/>
          <a:lstStyle/>
          <a:p>
            <a:pPr algn="ctr"/>
            <a:r>
              <a:rPr lang="en-US" sz="1800" i="1" dirty="0" err="1">
                <a:solidFill>
                  <a:schemeClr val="tx1"/>
                </a:solidFill>
                <a:latin typeface="Raleway" panose="020B0604020202020204" charset="0"/>
              </a:rPr>
              <a:t>git</a:t>
            </a:r>
            <a:r>
              <a:rPr lang="en-US" sz="1800" i="1" dirty="0">
                <a:solidFill>
                  <a:schemeClr val="tx1"/>
                </a:solidFill>
                <a:latin typeface="Raleway" panose="020B0604020202020204" charset="0"/>
              </a:rPr>
              <a:t> </a:t>
            </a:r>
            <a:r>
              <a:rPr lang="en-US" sz="1800" i="1" dirty="0" smtClean="0">
                <a:solidFill>
                  <a:schemeClr val="tx1"/>
                </a:solidFill>
                <a:latin typeface="Raleway" panose="020B0604020202020204" charset="0"/>
              </a:rPr>
              <a:t>stash</a:t>
            </a:r>
          </a:p>
          <a:p>
            <a:pPr algn="ctr"/>
            <a:r>
              <a:rPr lang="vi-VN" sz="1800" dirty="0">
                <a:solidFill>
                  <a:schemeClr val="tx1"/>
                </a:solidFill>
                <a:latin typeface="Raleway" panose="020B0604020202020204" charset="0"/>
              </a:rPr>
              <a:t>Là một trong số ít lệnh cơ bản ít được biết đến, git stash giúp bạn lưu lại thay đổi mà chưa được commited ngay lập tức, nhưng tạm thời</a:t>
            </a:r>
            <a:r>
              <a:rPr lang="vi-VN" dirty="0"/>
              <a:t>.</a:t>
            </a:r>
            <a:endParaRPr lang="en-US" dirty="0">
              <a:solidFill>
                <a:schemeClr val="tx1"/>
              </a:solidFill>
            </a:endParaRPr>
          </a:p>
        </p:txBody>
      </p:sp>
      <p:pic>
        <p:nvPicPr>
          <p:cNvPr id="11266"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2"/>
            <a:ext cx="4550135" cy="225376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ở 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964" y="2095502"/>
            <a:ext cx="4557036" cy="22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941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25108" cy="1113692"/>
          </a:xfrm>
        </p:spPr>
        <p:txBody>
          <a:bodyPr/>
          <a:lstStyle/>
          <a:p>
            <a:pPr algn="ctr"/>
            <a:r>
              <a:rPr lang="en-US" sz="1600" i="1" dirty="0"/>
              <a:t>command </a:t>
            </a:r>
            <a:r>
              <a:rPr lang="en-US" sz="1600" i="1" dirty="0" err="1"/>
              <a:t>git</a:t>
            </a:r>
            <a:r>
              <a:rPr lang="en-US" sz="1600" i="1" dirty="0"/>
              <a:t> checkout -b &lt;branch-name</a:t>
            </a:r>
            <a:r>
              <a:rPr lang="en-US" sz="1600" i="1" dirty="0" smtClean="0"/>
              <a:t>&gt;</a:t>
            </a:r>
            <a:br>
              <a:rPr lang="en-US" sz="1600" i="1" dirty="0" smtClean="0"/>
            </a:br>
            <a:r>
              <a:rPr lang="vi-VN" sz="1600" dirty="0"/>
              <a:t>Lệnh git checkout có thể được dùng để tạo branched hoặc chuyển giữa chúng. Ví dụ, lệnh sau tạo một brach mới và chuyển tới nó</a:t>
            </a:r>
            <a:endParaRPr lang="en-US" sz="1600" dirty="0"/>
          </a:p>
        </p:txBody>
      </p:sp>
      <p:sp>
        <p:nvSpPr>
          <p:cNvPr id="5" name="Title 4"/>
          <p:cNvSpPr>
            <a:spLocks noGrp="1"/>
          </p:cNvSpPr>
          <p:nvPr>
            <p:ph type="title" idx="3"/>
          </p:nvPr>
        </p:nvSpPr>
        <p:spPr>
          <a:xfrm>
            <a:off x="4618892" y="22110"/>
            <a:ext cx="4525108" cy="1091581"/>
          </a:xfrm>
        </p:spPr>
        <p:txBody>
          <a:bodyPr/>
          <a:lstStyle/>
          <a:p>
            <a:pPr algn="ctr"/>
            <a:r>
              <a:rPr lang="en-US" sz="1600" i="1" dirty="0" err="1"/>
              <a:t>git</a:t>
            </a:r>
            <a:r>
              <a:rPr lang="en-US" sz="1600" i="1" dirty="0"/>
              <a:t> </a:t>
            </a:r>
            <a:r>
              <a:rPr lang="en-US" sz="1600" i="1" dirty="0" err="1" smtClean="0"/>
              <a:t>gc</a:t>
            </a:r>
            <a:r>
              <a:rPr lang="en-US" sz="1600" dirty="0" smtClean="0"/>
              <a:t/>
            </a:r>
            <a:br>
              <a:rPr lang="en-US" sz="1600" dirty="0" smtClean="0"/>
            </a:br>
            <a:r>
              <a:rPr lang="vi-VN" sz="1600" dirty="0"/>
              <a:t>Để tối ưu repository với garbage collection, sẽ dọn dẹp các file không cần thiết và tối ưu chúng</a:t>
            </a:r>
            <a:endParaRPr lang="en-US" sz="1600" dirty="0"/>
          </a:p>
        </p:txBody>
      </p:sp>
      <p:pic>
        <p:nvPicPr>
          <p:cNvPr id="12290"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0669"/>
            <a:ext cx="4526470" cy="22420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ở 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892" y="2131343"/>
            <a:ext cx="4525108" cy="2241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15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501661" cy="1101969"/>
          </a:xfrm>
        </p:spPr>
        <p:txBody>
          <a:bodyPr/>
          <a:lstStyle/>
          <a:p>
            <a:pPr algn="ctr"/>
            <a:r>
              <a:rPr lang="en-US" sz="1600" i="1" dirty="0" err="1"/>
              <a:t>git</a:t>
            </a:r>
            <a:r>
              <a:rPr lang="en-US" sz="1600" i="1" dirty="0"/>
              <a:t> </a:t>
            </a:r>
            <a:r>
              <a:rPr lang="en-US" sz="1600" i="1" dirty="0" err="1" smtClean="0"/>
              <a:t>fsck</a:t>
            </a:r>
            <a:r>
              <a:rPr lang="en-US" sz="1600" i="1" dirty="0" smtClean="0"/>
              <a:t/>
            </a:r>
            <a:br>
              <a:rPr lang="en-US" sz="1600" i="1" dirty="0" smtClean="0"/>
            </a:br>
            <a:r>
              <a:rPr lang="vi-VN" sz="1600" dirty="0"/>
              <a:t>Để thực hiện integrity check của git file system, sử dụng command git fsck. Bất kỳ object lỗi nào cũng được xác </a:t>
            </a:r>
            <a:r>
              <a:rPr lang="vi-VN" sz="1600" dirty="0" smtClean="0"/>
              <a:t>định</a:t>
            </a:r>
            <a:r>
              <a:rPr lang="en-US" sz="1600" dirty="0"/>
              <a:t/>
            </a:r>
            <a:br>
              <a:rPr lang="en-US" sz="1600" dirty="0"/>
            </a:br>
            <a:r>
              <a:rPr lang="en-US" sz="1600" dirty="0"/>
              <a:t/>
            </a:r>
            <a:br>
              <a:rPr lang="en-US" sz="1600" dirty="0"/>
            </a:br>
            <a:endParaRPr lang="en-US" sz="1600" dirty="0"/>
          </a:p>
        </p:txBody>
      </p:sp>
      <p:sp>
        <p:nvSpPr>
          <p:cNvPr id="5" name="Title 4"/>
          <p:cNvSpPr>
            <a:spLocks noGrp="1"/>
          </p:cNvSpPr>
          <p:nvPr>
            <p:ph type="title" idx="3"/>
          </p:nvPr>
        </p:nvSpPr>
        <p:spPr>
          <a:xfrm>
            <a:off x="4665786" y="23282"/>
            <a:ext cx="4478214" cy="1078685"/>
          </a:xfrm>
        </p:spPr>
        <p:txBody>
          <a:bodyPr/>
          <a:lstStyle/>
          <a:p>
            <a:pPr algn="ctr"/>
            <a:r>
              <a:rPr lang="en-US" sz="1600" i="1" dirty="0" err="1"/>
              <a:t>git</a:t>
            </a:r>
            <a:r>
              <a:rPr lang="en-US" sz="1600" i="1" dirty="0"/>
              <a:t> </a:t>
            </a:r>
            <a:r>
              <a:rPr lang="en-US" sz="1600" i="1" dirty="0" smtClean="0"/>
              <a:t>pull</a:t>
            </a:r>
            <a:r>
              <a:rPr lang="en-US" sz="1600" dirty="0" smtClean="0"/>
              <a:t/>
            </a:r>
            <a:br>
              <a:rPr lang="en-US" sz="1600" dirty="0" smtClean="0"/>
            </a:br>
            <a:r>
              <a:rPr lang="vi-VN" sz="1600" dirty="0"/>
              <a:t>Để merge tất cả các thay đổi trên remote repository tới thư mục đang chạy trên local, pull command cần được dùng. </a:t>
            </a:r>
            <a:endParaRPr lang="en-US" sz="1600" dirty="0"/>
          </a:p>
        </p:txBody>
      </p:sp>
      <p:pic>
        <p:nvPicPr>
          <p:cNvPr id="13314" name="Picture 2" descr="Mở ả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784" y="1954822"/>
            <a:ext cx="4502802" cy="223031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ở 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7" y="1954822"/>
            <a:ext cx="4431466" cy="219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898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72"/>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Thank you </a:t>
            </a:r>
            <a:endParaRPr dirty="0"/>
          </a:p>
        </p:txBody>
      </p:sp>
      <p:grpSp>
        <p:nvGrpSpPr>
          <p:cNvPr id="1403" name="Google Shape;1403;p72"/>
          <p:cNvGrpSpPr/>
          <p:nvPr/>
        </p:nvGrpSpPr>
        <p:grpSpPr>
          <a:xfrm>
            <a:off x="5798288" y="1872875"/>
            <a:ext cx="1935475" cy="2735625"/>
            <a:chOff x="5576750" y="1872875"/>
            <a:chExt cx="1935475" cy="2735625"/>
          </a:xfrm>
        </p:grpSpPr>
        <p:sp>
          <p:nvSpPr>
            <p:cNvPr id="1404" name="Google Shape;1404;p72"/>
            <p:cNvSpPr/>
            <p:nvPr/>
          </p:nvSpPr>
          <p:spPr>
            <a:xfrm>
              <a:off x="5576750" y="1872875"/>
              <a:ext cx="1935475" cy="2735625"/>
            </a:xfrm>
            <a:custGeom>
              <a:avLst/>
              <a:gdLst/>
              <a:ahLst/>
              <a:cxnLst/>
              <a:rect l="l" t="t" r="r" b="b"/>
              <a:pathLst>
                <a:path w="77419" h="109425" extrusionOk="0">
                  <a:moveTo>
                    <a:pt x="1" y="0"/>
                  </a:moveTo>
                  <a:lnTo>
                    <a:pt x="1" y="109424"/>
                  </a:lnTo>
                  <a:lnTo>
                    <a:pt x="77419" y="109424"/>
                  </a:lnTo>
                  <a:lnTo>
                    <a:pt x="77419" y="0"/>
                  </a:lnTo>
                  <a:close/>
                </a:path>
              </a:pathLst>
            </a:custGeom>
            <a:solidFill>
              <a:srgbClr val="D0D2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2"/>
            <p:cNvSpPr/>
            <p:nvPr/>
          </p:nvSpPr>
          <p:spPr>
            <a:xfrm>
              <a:off x="5577525" y="1872875"/>
              <a:ext cx="1096550" cy="1139850"/>
            </a:xfrm>
            <a:custGeom>
              <a:avLst/>
              <a:gdLst/>
              <a:ahLst/>
              <a:cxnLst/>
              <a:rect l="l" t="t" r="r" b="b"/>
              <a:pathLst>
                <a:path w="43862" h="45594" extrusionOk="0">
                  <a:moveTo>
                    <a:pt x="0" y="0"/>
                  </a:moveTo>
                  <a:lnTo>
                    <a:pt x="0" y="40153"/>
                  </a:lnTo>
                  <a:cubicBezTo>
                    <a:pt x="4590" y="43588"/>
                    <a:pt x="10243" y="45594"/>
                    <a:pt x="16414" y="45594"/>
                  </a:cubicBezTo>
                  <a:cubicBezTo>
                    <a:pt x="31551" y="45594"/>
                    <a:pt x="43861" y="33284"/>
                    <a:pt x="43861" y="18116"/>
                  </a:cubicBezTo>
                  <a:cubicBezTo>
                    <a:pt x="43861" y="11156"/>
                    <a:pt x="41277" y="4833"/>
                    <a:pt x="37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2"/>
            <p:cNvSpPr/>
            <p:nvPr/>
          </p:nvSpPr>
          <p:spPr>
            <a:xfrm>
              <a:off x="5872350" y="2568925"/>
              <a:ext cx="670250" cy="1342750"/>
            </a:xfrm>
            <a:custGeom>
              <a:avLst/>
              <a:gdLst/>
              <a:ahLst/>
              <a:cxnLst/>
              <a:rect l="l" t="t" r="r" b="b"/>
              <a:pathLst>
                <a:path w="26810" h="53710" extrusionOk="0">
                  <a:moveTo>
                    <a:pt x="26810" y="1"/>
                  </a:moveTo>
                  <a:lnTo>
                    <a:pt x="1" y="5016"/>
                  </a:lnTo>
                  <a:lnTo>
                    <a:pt x="1" y="53710"/>
                  </a:lnTo>
                  <a:lnTo>
                    <a:pt x="26810" y="53710"/>
                  </a:lnTo>
                  <a:lnTo>
                    <a:pt x="26810" y="1"/>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2"/>
            <p:cNvSpPr/>
            <p:nvPr/>
          </p:nvSpPr>
          <p:spPr>
            <a:xfrm>
              <a:off x="6033450" y="2890375"/>
              <a:ext cx="348050" cy="700625"/>
            </a:xfrm>
            <a:custGeom>
              <a:avLst/>
              <a:gdLst/>
              <a:ahLst/>
              <a:cxnLst/>
              <a:rect l="l" t="t" r="r" b="b"/>
              <a:pathLst>
                <a:path w="13922" h="28025" extrusionOk="0">
                  <a:moveTo>
                    <a:pt x="13922" y="0"/>
                  </a:moveTo>
                  <a:lnTo>
                    <a:pt x="0" y="2614"/>
                  </a:lnTo>
                  <a:lnTo>
                    <a:pt x="0" y="28025"/>
                  </a:lnTo>
                  <a:lnTo>
                    <a:pt x="13922" y="28025"/>
                  </a:lnTo>
                  <a:lnTo>
                    <a:pt x="13922"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2"/>
            <p:cNvSpPr/>
            <p:nvPr/>
          </p:nvSpPr>
          <p:spPr>
            <a:xfrm>
              <a:off x="6033450" y="2890375"/>
              <a:ext cx="348050" cy="700625"/>
            </a:xfrm>
            <a:custGeom>
              <a:avLst/>
              <a:gdLst/>
              <a:ahLst/>
              <a:cxnLst/>
              <a:rect l="l" t="t" r="r" b="b"/>
              <a:pathLst>
                <a:path w="13922" h="28025" extrusionOk="0">
                  <a:moveTo>
                    <a:pt x="13922" y="0"/>
                  </a:moveTo>
                  <a:lnTo>
                    <a:pt x="0" y="2614"/>
                  </a:lnTo>
                  <a:lnTo>
                    <a:pt x="0" y="28025"/>
                  </a:lnTo>
                  <a:lnTo>
                    <a:pt x="3222" y="28025"/>
                  </a:lnTo>
                  <a:lnTo>
                    <a:pt x="3222" y="5532"/>
                  </a:lnTo>
                  <a:lnTo>
                    <a:pt x="13922" y="3526"/>
                  </a:lnTo>
                  <a:lnTo>
                    <a:pt x="13922" y="0"/>
                  </a:lnTo>
                  <a:close/>
                </a:path>
              </a:pathLst>
            </a:custGeom>
            <a:solidFill>
              <a:srgbClr val="55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2"/>
            <p:cNvSpPr/>
            <p:nvPr/>
          </p:nvSpPr>
          <p:spPr>
            <a:xfrm>
              <a:off x="6542575" y="2568925"/>
              <a:ext cx="968900" cy="1342750"/>
            </a:xfrm>
            <a:custGeom>
              <a:avLst/>
              <a:gdLst/>
              <a:ahLst/>
              <a:cxnLst/>
              <a:rect l="l" t="t" r="r" b="b"/>
              <a:pathLst>
                <a:path w="38756" h="53710" extrusionOk="0">
                  <a:moveTo>
                    <a:pt x="1" y="1"/>
                  </a:moveTo>
                  <a:lnTo>
                    <a:pt x="1" y="53710"/>
                  </a:lnTo>
                  <a:lnTo>
                    <a:pt x="38755" y="53710"/>
                  </a:lnTo>
                  <a:lnTo>
                    <a:pt x="38755" y="23253"/>
                  </a:lnTo>
                  <a:lnTo>
                    <a:pt x="1" y="1"/>
                  </a:lnTo>
                  <a:close/>
                </a:path>
              </a:pathLst>
            </a:custGeom>
            <a:solidFill>
              <a:srgbClr val="555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2"/>
            <p:cNvSpPr/>
            <p:nvPr/>
          </p:nvSpPr>
          <p:spPr>
            <a:xfrm>
              <a:off x="6034200" y="3911650"/>
              <a:ext cx="506875" cy="696850"/>
            </a:xfrm>
            <a:custGeom>
              <a:avLst/>
              <a:gdLst/>
              <a:ahLst/>
              <a:cxnLst/>
              <a:rect l="l" t="t" r="r" b="b"/>
              <a:pathLst>
                <a:path w="20275" h="27874" extrusionOk="0">
                  <a:moveTo>
                    <a:pt x="1" y="1"/>
                  </a:moveTo>
                  <a:lnTo>
                    <a:pt x="1" y="27873"/>
                  </a:lnTo>
                  <a:lnTo>
                    <a:pt x="20275" y="27873"/>
                  </a:lnTo>
                  <a:lnTo>
                    <a:pt x="20275" y="1"/>
                  </a:lnTo>
                  <a:close/>
                </a:path>
              </a:pathLst>
            </a:custGeom>
            <a:solidFill>
              <a:srgbClr val="57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2"/>
            <p:cNvSpPr/>
            <p:nvPr/>
          </p:nvSpPr>
          <p:spPr>
            <a:xfrm>
              <a:off x="6541825" y="3911650"/>
              <a:ext cx="969650" cy="696100"/>
            </a:xfrm>
            <a:custGeom>
              <a:avLst/>
              <a:gdLst/>
              <a:ahLst/>
              <a:cxnLst/>
              <a:rect l="l" t="t" r="r" b="b"/>
              <a:pathLst>
                <a:path w="38786" h="27844" extrusionOk="0">
                  <a:moveTo>
                    <a:pt x="0" y="1"/>
                  </a:moveTo>
                  <a:lnTo>
                    <a:pt x="0" y="27843"/>
                  </a:lnTo>
                  <a:lnTo>
                    <a:pt x="38785" y="27843"/>
                  </a:lnTo>
                  <a:lnTo>
                    <a:pt x="38785"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2"/>
            <p:cNvSpPr/>
            <p:nvPr/>
          </p:nvSpPr>
          <p:spPr>
            <a:xfrm>
              <a:off x="6929375" y="2382000"/>
              <a:ext cx="582100" cy="142125"/>
            </a:xfrm>
            <a:custGeom>
              <a:avLst/>
              <a:gdLst/>
              <a:ahLst/>
              <a:cxnLst/>
              <a:rect l="l" t="t" r="r" b="b"/>
              <a:pathLst>
                <a:path w="23284" h="5685" extrusionOk="0">
                  <a:moveTo>
                    <a:pt x="23222" y="0"/>
                  </a:moveTo>
                  <a:lnTo>
                    <a:pt x="23222" y="1"/>
                  </a:lnTo>
                  <a:lnTo>
                    <a:pt x="23222" y="1"/>
                  </a:lnTo>
                  <a:cubicBezTo>
                    <a:pt x="23243" y="0"/>
                    <a:pt x="23263" y="0"/>
                    <a:pt x="23283" y="0"/>
                  </a:cubicBezTo>
                  <a:close/>
                  <a:moveTo>
                    <a:pt x="23222" y="1"/>
                  </a:moveTo>
                  <a:cubicBezTo>
                    <a:pt x="21422" y="7"/>
                    <a:pt x="19773" y="310"/>
                    <a:pt x="18511" y="791"/>
                  </a:cubicBezTo>
                  <a:cubicBezTo>
                    <a:pt x="15775" y="1885"/>
                    <a:pt x="12949" y="2614"/>
                    <a:pt x="9970" y="2766"/>
                  </a:cubicBezTo>
                  <a:cubicBezTo>
                    <a:pt x="3921" y="3070"/>
                    <a:pt x="0" y="3526"/>
                    <a:pt x="0" y="4073"/>
                  </a:cubicBezTo>
                  <a:cubicBezTo>
                    <a:pt x="0" y="4894"/>
                    <a:pt x="10183" y="5624"/>
                    <a:pt x="23222" y="5684"/>
                  </a:cubicBezTo>
                  <a:lnTo>
                    <a:pt x="23222"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2"/>
            <p:cNvSpPr/>
            <p:nvPr/>
          </p:nvSpPr>
          <p:spPr>
            <a:xfrm>
              <a:off x="7414175" y="2064375"/>
              <a:ext cx="97300" cy="44075"/>
            </a:xfrm>
            <a:custGeom>
              <a:avLst/>
              <a:gdLst/>
              <a:ahLst/>
              <a:cxnLst/>
              <a:rect l="l" t="t" r="r" b="b"/>
              <a:pathLst>
                <a:path w="3892" h="1763" extrusionOk="0">
                  <a:moveTo>
                    <a:pt x="3891" y="0"/>
                  </a:moveTo>
                  <a:cubicBezTo>
                    <a:pt x="1459" y="274"/>
                    <a:pt x="0" y="547"/>
                    <a:pt x="0" y="882"/>
                  </a:cubicBezTo>
                  <a:cubicBezTo>
                    <a:pt x="0" y="1185"/>
                    <a:pt x="1399" y="1489"/>
                    <a:pt x="3891" y="1763"/>
                  </a:cubicBezTo>
                  <a:lnTo>
                    <a:pt x="3891"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2"/>
            <p:cNvSpPr/>
            <p:nvPr/>
          </p:nvSpPr>
          <p:spPr>
            <a:xfrm>
              <a:off x="5577525" y="4042350"/>
              <a:ext cx="456700" cy="566150"/>
            </a:xfrm>
            <a:custGeom>
              <a:avLst/>
              <a:gdLst/>
              <a:ahLst/>
              <a:cxnLst/>
              <a:rect l="l" t="t" r="r" b="b"/>
              <a:pathLst>
                <a:path w="18268" h="22646" extrusionOk="0">
                  <a:moveTo>
                    <a:pt x="18268" y="1"/>
                  </a:moveTo>
                  <a:lnTo>
                    <a:pt x="0" y="8694"/>
                  </a:lnTo>
                  <a:lnTo>
                    <a:pt x="0" y="22645"/>
                  </a:lnTo>
                  <a:lnTo>
                    <a:pt x="18268" y="22645"/>
                  </a:lnTo>
                  <a:lnTo>
                    <a:pt x="182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2"/>
            <p:cNvSpPr/>
            <p:nvPr/>
          </p:nvSpPr>
          <p:spPr>
            <a:xfrm>
              <a:off x="5872350" y="2252050"/>
              <a:ext cx="1639875" cy="3825"/>
            </a:xfrm>
            <a:custGeom>
              <a:avLst/>
              <a:gdLst/>
              <a:ahLst/>
              <a:cxnLst/>
              <a:rect l="l" t="t" r="r" b="b"/>
              <a:pathLst>
                <a:path w="65595" h="153" extrusionOk="0">
                  <a:moveTo>
                    <a:pt x="61" y="1"/>
                  </a:moveTo>
                  <a:lnTo>
                    <a:pt x="1" y="153"/>
                  </a:lnTo>
                  <a:lnTo>
                    <a:pt x="65564" y="153"/>
                  </a:lnTo>
                  <a:lnTo>
                    <a:pt x="65595"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2"/>
            <p:cNvSpPr/>
            <p:nvPr/>
          </p:nvSpPr>
          <p:spPr>
            <a:xfrm>
              <a:off x="7388350" y="3289300"/>
              <a:ext cx="15200" cy="15225"/>
            </a:xfrm>
            <a:custGeom>
              <a:avLst/>
              <a:gdLst/>
              <a:ahLst/>
              <a:cxnLst/>
              <a:rect l="l" t="t" r="r" b="b"/>
              <a:pathLst>
                <a:path w="608" h="609" extrusionOk="0">
                  <a:moveTo>
                    <a:pt x="304" y="1"/>
                  </a:moveTo>
                  <a:cubicBezTo>
                    <a:pt x="152" y="1"/>
                    <a:pt x="0" y="122"/>
                    <a:pt x="0" y="305"/>
                  </a:cubicBezTo>
                  <a:cubicBezTo>
                    <a:pt x="0" y="457"/>
                    <a:pt x="152" y="609"/>
                    <a:pt x="304" y="609"/>
                  </a:cubicBezTo>
                  <a:cubicBezTo>
                    <a:pt x="486" y="609"/>
                    <a:pt x="608" y="457"/>
                    <a:pt x="608" y="305"/>
                  </a:cubicBezTo>
                  <a:cubicBezTo>
                    <a:pt x="608" y="122"/>
                    <a:pt x="486" y="1"/>
                    <a:pt x="304" y="1"/>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2"/>
            <p:cNvSpPr/>
            <p:nvPr/>
          </p:nvSpPr>
          <p:spPr>
            <a:xfrm>
              <a:off x="7388350" y="3349325"/>
              <a:ext cx="15200" cy="16000"/>
            </a:xfrm>
            <a:custGeom>
              <a:avLst/>
              <a:gdLst/>
              <a:ahLst/>
              <a:cxnLst/>
              <a:rect l="l" t="t" r="r" b="b"/>
              <a:pathLst>
                <a:path w="608" h="640" extrusionOk="0">
                  <a:moveTo>
                    <a:pt x="304" y="1"/>
                  </a:moveTo>
                  <a:cubicBezTo>
                    <a:pt x="152" y="1"/>
                    <a:pt x="0" y="153"/>
                    <a:pt x="0" y="335"/>
                  </a:cubicBezTo>
                  <a:cubicBezTo>
                    <a:pt x="0" y="487"/>
                    <a:pt x="152" y="639"/>
                    <a:pt x="304" y="639"/>
                  </a:cubicBezTo>
                  <a:cubicBezTo>
                    <a:pt x="486" y="639"/>
                    <a:pt x="608" y="487"/>
                    <a:pt x="608" y="335"/>
                  </a:cubicBezTo>
                  <a:cubicBezTo>
                    <a:pt x="608" y="153"/>
                    <a:pt x="486" y="1"/>
                    <a:pt x="304" y="1"/>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2"/>
            <p:cNvSpPr/>
            <p:nvPr/>
          </p:nvSpPr>
          <p:spPr>
            <a:xfrm>
              <a:off x="7388350" y="3411650"/>
              <a:ext cx="15200" cy="15225"/>
            </a:xfrm>
            <a:custGeom>
              <a:avLst/>
              <a:gdLst/>
              <a:ahLst/>
              <a:cxnLst/>
              <a:rect l="l" t="t" r="r" b="b"/>
              <a:pathLst>
                <a:path w="608" h="609" extrusionOk="0">
                  <a:moveTo>
                    <a:pt x="304" y="0"/>
                  </a:moveTo>
                  <a:cubicBezTo>
                    <a:pt x="152" y="0"/>
                    <a:pt x="0" y="122"/>
                    <a:pt x="0" y="304"/>
                  </a:cubicBezTo>
                  <a:cubicBezTo>
                    <a:pt x="0" y="456"/>
                    <a:pt x="152" y="608"/>
                    <a:pt x="304" y="608"/>
                  </a:cubicBezTo>
                  <a:cubicBezTo>
                    <a:pt x="486" y="608"/>
                    <a:pt x="608" y="456"/>
                    <a:pt x="608" y="304"/>
                  </a:cubicBezTo>
                  <a:cubicBezTo>
                    <a:pt x="608" y="122"/>
                    <a:pt x="486" y="0"/>
                    <a:pt x="304"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2"/>
            <p:cNvSpPr/>
            <p:nvPr/>
          </p:nvSpPr>
          <p:spPr>
            <a:xfrm>
              <a:off x="7388350" y="3472450"/>
              <a:ext cx="15200" cy="15200"/>
            </a:xfrm>
            <a:custGeom>
              <a:avLst/>
              <a:gdLst/>
              <a:ahLst/>
              <a:cxnLst/>
              <a:rect l="l" t="t" r="r" b="b"/>
              <a:pathLst>
                <a:path w="608" h="608" extrusionOk="0">
                  <a:moveTo>
                    <a:pt x="304" y="0"/>
                  </a:moveTo>
                  <a:cubicBezTo>
                    <a:pt x="152" y="0"/>
                    <a:pt x="0" y="122"/>
                    <a:pt x="0" y="304"/>
                  </a:cubicBezTo>
                  <a:cubicBezTo>
                    <a:pt x="0" y="456"/>
                    <a:pt x="152" y="608"/>
                    <a:pt x="304" y="608"/>
                  </a:cubicBezTo>
                  <a:cubicBezTo>
                    <a:pt x="486" y="608"/>
                    <a:pt x="608" y="456"/>
                    <a:pt x="608" y="304"/>
                  </a:cubicBezTo>
                  <a:cubicBezTo>
                    <a:pt x="608" y="122"/>
                    <a:pt x="486" y="0"/>
                    <a:pt x="304"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2"/>
            <p:cNvSpPr/>
            <p:nvPr/>
          </p:nvSpPr>
          <p:spPr>
            <a:xfrm>
              <a:off x="7388350" y="3534000"/>
              <a:ext cx="15200" cy="15200"/>
            </a:xfrm>
            <a:custGeom>
              <a:avLst/>
              <a:gdLst/>
              <a:ahLst/>
              <a:cxnLst/>
              <a:rect l="l" t="t" r="r" b="b"/>
              <a:pathLst>
                <a:path w="608" h="608" extrusionOk="0">
                  <a:moveTo>
                    <a:pt x="304" y="0"/>
                  </a:moveTo>
                  <a:cubicBezTo>
                    <a:pt x="152" y="0"/>
                    <a:pt x="0" y="152"/>
                    <a:pt x="0" y="304"/>
                  </a:cubicBezTo>
                  <a:cubicBezTo>
                    <a:pt x="0" y="456"/>
                    <a:pt x="152" y="608"/>
                    <a:pt x="304" y="608"/>
                  </a:cubicBezTo>
                  <a:cubicBezTo>
                    <a:pt x="456" y="608"/>
                    <a:pt x="608" y="456"/>
                    <a:pt x="608" y="304"/>
                  </a:cubicBezTo>
                  <a:cubicBezTo>
                    <a:pt x="608" y="122"/>
                    <a:pt x="517" y="0"/>
                    <a:pt x="304"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2"/>
            <p:cNvSpPr/>
            <p:nvPr/>
          </p:nvSpPr>
          <p:spPr>
            <a:xfrm>
              <a:off x="7388350" y="3594775"/>
              <a:ext cx="15200" cy="15225"/>
            </a:xfrm>
            <a:custGeom>
              <a:avLst/>
              <a:gdLst/>
              <a:ahLst/>
              <a:cxnLst/>
              <a:rect l="l" t="t" r="r" b="b"/>
              <a:pathLst>
                <a:path w="608" h="609" extrusionOk="0">
                  <a:moveTo>
                    <a:pt x="304" y="1"/>
                  </a:moveTo>
                  <a:cubicBezTo>
                    <a:pt x="152" y="1"/>
                    <a:pt x="0" y="122"/>
                    <a:pt x="0" y="305"/>
                  </a:cubicBezTo>
                  <a:cubicBezTo>
                    <a:pt x="0" y="487"/>
                    <a:pt x="152" y="609"/>
                    <a:pt x="304" y="609"/>
                  </a:cubicBezTo>
                  <a:cubicBezTo>
                    <a:pt x="486" y="609"/>
                    <a:pt x="608" y="487"/>
                    <a:pt x="608" y="305"/>
                  </a:cubicBezTo>
                  <a:cubicBezTo>
                    <a:pt x="608" y="122"/>
                    <a:pt x="486" y="1"/>
                    <a:pt x="304" y="1"/>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2"/>
            <p:cNvSpPr/>
            <p:nvPr/>
          </p:nvSpPr>
          <p:spPr>
            <a:xfrm>
              <a:off x="7388350" y="3655575"/>
              <a:ext cx="15200" cy="15225"/>
            </a:xfrm>
            <a:custGeom>
              <a:avLst/>
              <a:gdLst/>
              <a:ahLst/>
              <a:cxnLst/>
              <a:rect l="l" t="t" r="r" b="b"/>
              <a:pathLst>
                <a:path w="608" h="609" extrusionOk="0">
                  <a:moveTo>
                    <a:pt x="304" y="0"/>
                  </a:moveTo>
                  <a:cubicBezTo>
                    <a:pt x="152" y="0"/>
                    <a:pt x="0" y="122"/>
                    <a:pt x="0" y="304"/>
                  </a:cubicBezTo>
                  <a:cubicBezTo>
                    <a:pt x="0" y="487"/>
                    <a:pt x="152" y="608"/>
                    <a:pt x="304" y="608"/>
                  </a:cubicBezTo>
                  <a:cubicBezTo>
                    <a:pt x="486" y="608"/>
                    <a:pt x="608" y="487"/>
                    <a:pt x="608" y="304"/>
                  </a:cubicBezTo>
                  <a:cubicBezTo>
                    <a:pt x="608" y="122"/>
                    <a:pt x="486" y="0"/>
                    <a:pt x="304"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2"/>
            <p:cNvSpPr/>
            <p:nvPr/>
          </p:nvSpPr>
          <p:spPr>
            <a:xfrm>
              <a:off x="7388350" y="3717125"/>
              <a:ext cx="15200" cy="15225"/>
            </a:xfrm>
            <a:custGeom>
              <a:avLst/>
              <a:gdLst/>
              <a:ahLst/>
              <a:cxnLst/>
              <a:rect l="l" t="t" r="r" b="b"/>
              <a:pathLst>
                <a:path w="608" h="609" extrusionOk="0">
                  <a:moveTo>
                    <a:pt x="304" y="0"/>
                  </a:moveTo>
                  <a:cubicBezTo>
                    <a:pt x="152" y="0"/>
                    <a:pt x="0" y="152"/>
                    <a:pt x="0" y="304"/>
                  </a:cubicBezTo>
                  <a:cubicBezTo>
                    <a:pt x="0" y="487"/>
                    <a:pt x="152" y="608"/>
                    <a:pt x="304" y="608"/>
                  </a:cubicBezTo>
                  <a:cubicBezTo>
                    <a:pt x="486" y="608"/>
                    <a:pt x="608" y="487"/>
                    <a:pt x="608" y="304"/>
                  </a:cubicBezTo>
                  <a:cubicBezTo>
                    <a:pt x="608" y="152"/>
                    <a:pt x="486" y="0"/>
                    <a:pt x="304" y="0"/>
                  </a:cubicBez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2"/>
            <p:cNvSpPr/>
            <p:nvPr/>
          </p:nvSpPr>
          <p:spPr>
            <a:xfrm>
              <a:off x="5825250" y="3670775"/>
              <a:ext cx="715825" cy="110975"/>
            </a:xfrm>
            <a:custGeom>
              <a:avLst/>
              <a:gdLst/>
              <a:ahLst/>
              <a:cxnLst/>
              <a:rect l="l" t="t" r="r" b="b"/>
              <a:pathLst>
                <a:path w="28633" h="4439" extrusionOk="0">
                  <a:moveTo>
                    <a:pt x="0" y="0"/>
                  </a:moveTo>
                  <a:lnTo>
                    <a:pt x="0" y="4438"/>
                  </a:lnTo>
                  <a:lnTo>
                    <a:pt x="28633" y="4438"/>
                  </a:lnTo>
                  <a:lnTo>
                    <a:pt x="28633"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2"/>
          <p:cNvGrpSpPr/>
          <p:nvPr/>
        </p:nvGrpSpPr>
        <p:grpSpPr>
          <a:xfrm>
            <a:off x="3587763" y="1872875"/>
            <a:ext cx="1934725" cy="2735625"/>
            <a:chOff x="3366225" y="1872875"/>
            <a:chExt cx="1934725" cy="2735625"/>
          </a:xfrm>
        </p:grpSpPr>
        <p:sp>
          <p:nvSpPr>
            <p:cNvPr id="1426" name="Google Shape;1426;p72"/>
            <p:cNvSpPr/>
            <p:nvPr/>
          </p:nvSpPr>
          <p:spPr>
            <a:xfrm>
              <a:off x="3366225" y="1872875"/>
              <a:ext cx="1934725" cy="2735625"/>
            </a:xfrm>
            <a:custGeom>
              <a:avLst/>
              <a:gdLst/>
              <a:ahLst/>
              <a:cxnLst/>
              <a:rect l="l" t="t" r="r" b="b"/>
              <a:pathLst>
                <a:path w="77389" h="109425" extrusionOk="0">
                  <a:moveTo>
                    <a:pt x="1" y="0"/>
                  </a:moveTo>
                  <a:lnTo>
                    <a:pt x="1" y="109424"/>
                  </a:lnTo>
                  <a:lnTo>
                    <a:pt x="77388" y="109424"/>
                  </a:lnTo>
                  <a:lnTo>
                    <a:pt x="77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2"/>
            <p:cNvSpPr/>
            <p:nvPr/>
          </p:nvSpPr>
          <p:spPr>
            <a:xfrm>
              <a:off x="3366225" y="2415425"/>
              <a:ext cx="674050" cy="1956750"/>
            </a:xfrm>
            <a:custGeom>
              <a:avLst/>
              <a:gdLst/>
              <a:ahLst/>
              <a:cxnLst/>
              <a:rect l="l" t="t" r="r" b="b"/>
              <a:pathLst>
                <a:path w="26962" h="78270" extrusionOk="0">
                  <a:moveTo>
                    <a:pt x="1" y="1"/>
                  </a:moveTo>
                  <a:lnTo>
                    <a:pt x="1" y="78269"/>
                  </a:lnTo>
                  <a:lnTo>
                    <a:pt x="26962" y="78269"/>
                  </a:lnTo>
                  <a:lnTo>
                    <a:pt x="1" y="1"/>
                  </a:ln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2"/>
            <p:cNvSpPr/>
            <p:nvPr/>
          </p:nvSpPr>
          <p:spPr>
            <a:xfrm>
              <a:off x="3366225" y="3240675"/>
              <a:ext cx="1022850" cy="1131500"/>
            </a:xfrm>
            <a:custGeom>
              <a:avLst/>
              <a:gdLst/>
              <a:ahLst/>
              <a:cxnLst/>
              <a:rect l="l" t="t" r="r" b="b"/>
              <a:pathLst>
                <a:path w="40914" h="45260" extrusionOk="0">
                  <a:moveTo>
                    <a:pt x="40913" y="0"/>
                  </a:moveTo>
                  <a:lnTo>
                    <a:pt x="1" y="19788"/>
                  </a:lnTo>
                  <a:lnTo>
                    <a:pt x="1" y="45259"/>
                  </a:lnTo>
                  <a:lnTo>
                    <a:pt x="40913" y="45259"/>
                  </a:lnTo>
                  <a:lnTo>
                    <a:pt x="40913"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2"/>
            <p:cNvSpPr/>
            <p:nvPr/>
          </p:nvSpPr>
          <p:spPr>
            <a:xfrm>
              <a:off x="3831275" y="3575025"/>
              <a:ext cx="293350" cy="547150"/>
            </a:xfrm>
            <a:custGeom>
              <a:avLst/>
              <a:gdLst/>
              <a:ahLst/>
              <a:cxnLst/>
              <a:rect l="l" t="t" r="r" b="b"/>
              <a:pathLst>
                <a:path w="11734" h="21886" extrusionOk="0">
                  <a:moveTo>
                    <a:pt x="11733" y="0"/>
                  </a:moveTo>
                  <a:lnTo>
                    <a:pt x="1" y="5684"/>
                  </a:lnTo>
                  <a:lnTo>
                    <a:pt x="1" y="21885"/>
                  </a:lnTo>
                  <a:lnTo>
                    <a:pt x="11733" y="21885"/>
                  </a:lnTo>
                  <a:lnTo>
                    <a:pt x="117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2"/>
            <p:cNvSpPr/>
            <p:nvPr/>
          </p:nvSpPr>
          <p:spPr>
            <a:xfrm>
              <a:off x="3831275" y="3575025"/>
              <a:ext cx="293350" cy="547150"/>
            </a:xfrm>
            <a:custGeom>
              <a:avLst/>
              <a:gdLst/>
              <a:ahLst/>
              <a:cxnLst/>
              <a:rect l="l" t="t" r="r" b="b"/>
              <a:pathLst>
                <a:path w="11734" h="21886" extrusionOk="0">
                  <a:moveTo>
                    <a:pt x="11733" y="0"/>
                  </a:moveTo>
                  <a:lnTo>
                    <a:pt x="1" y="5684"/>
                  </a:lnTo>
                  <a:lnTo>
                    <a:pt x="1" y="21885"/>
                  </a:lnTo>
                  <a:lnTo>
                    <a:pt x="1824" y="21885"/>
                  </a:lnTo>
                  <a:lnTo>
                    <a:pt x="1824" y="6809"/>
                  </a:lnTo>
                  <a:lnTo>
                    <a:pt x="11733" y="2007"/>
                  </a:lnTo>
                  <a:lnTo>
                    <a:pt x="11733"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2"/>
            <p:cNvSpPr/>
            <p:nvPr/>
          </p:nvSpPr>
          <p:spPr>
            <a:xfrm>
              <a:off x="4389050" y="3240675"/>
              <a:ext cx="911900" cy="1131500"/>
            </a:xfrm>
            <a:custGeom>
              <a:avLst/>
              <a:gdLst/>
              <a:ahLst/>
              <a:cxnLst/>
              <a:rect l="l" t="t" r="r" b="b"/>
              <a:pathLst>
                <a:path w="36476" h="45260" extrusionOk="0">
                  <a:moveTo>
                    <a:pt x="0" y="0"/>
                  </a:moveTo>
                  <a:lnTo>
                    <a:pt x="0" y="45259"/>
                  </a:lnTo>
                  <a:lnTo>
                    <a:pt x="36475" y="45259"/>
                  </a:lnTo>
                  <a:lnTo>
                    <a:pt x="36475" y="28785"/>
                  </a:lnTo>
                  <a:lnTo>
                    <a:pt x="0"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2"/>
            <p:cNvSpPr/>
            <p:nvPr/>
          </p:nvSpPr>
          <p:spPr>
            <a:xfrm>
              <a:off x="4124600" y="1872875"/>
              <a:ext cx="1175575" cy="1228000"/>
            </a:xfrm>
            <a:custGeom>
              <a:avLst/>
              <a:gdLst/>
              <a:ahLst/>
              <a:cxnLst/>
              <a:rect l="l" t="t" r="r" b="b"/>
              <a:pathLst>
                <a:path w="47023" h="49120" extrusionOk="0">
                  <a:moveTo>
                    <a:pt x="4985" y="0"/>
                  </a:moveTo>
                  <a:cubicBezTo>
                    <a:pt x="1824" y="4924"/>
                    <a:pt x="0" y="10821"/>
                    <a:pt x="0" y="17143"/>
                  </a:cubicBezTo>
                  <a:cubicBezTo>
                    <a:pt x="0" y="34803"/>
                    <a:pt x="14347" y="49120"/>
                    <a:pt x="32007" y="49120"/>
                  </a:cubicBezTo>
                  <a:cubicBezTo>
                    <a:pt x="37448" y="49120"/>
                    <a:pt x="42524" y="47752"/>
                    <a:pt x="47023" y="45411"/>
                  </a:cubicBezTo>
                  <a:lnTo>
                    <a:pt x="470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2"/>
            <p:cNvSpPr/>
            <p:nvPr/>
          </p:nvSpPr>
          <p:spPr>
            <a:xfrm>
              <a:off x="3759850" y="2938225"/>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518"/>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2"/>
            <p:cNvSpPr/>
            <p:nvPr/>
          </p:nvSpPr>
          <p:spPr>
            <a:xfrm>
              <a:off x="3759850" y="2875175"/>
              <a:ext cx="15225" cy="15225"/>
            </a:xfrm>
            <a:custGeom>
              <a:avLst/>
              <a:gdLst/>
              <a:ahLst/>
              <a:cxnLst/>
              <a:rect l="l" t="t" r="r" b="b"/>
              <a:pathLst>
                <a:path w="609" h="609" extrusionOk="0">
                  <a:moveTo>
                    <a:pt x="304" y="0"/>
                  </a:moveTo>
                  <a:cubicBezTo>
                    <a:pt x="153" y="0"/>
                    <a:pt x="1" y="152"/>
                    <a:pt x="1" y="304"/>
                  </a:cubicBezTo>
                  <a:cubicBezTo>
                    <a:pt x="1" y="456"/>
                    <a:pt x="153" y="608"/>
                    <a:pt x="304" y="608"/>
                  </a:cubicBezTo>
                  <a:cubicBezTo>
                    <a:pt x="456" y="608"/>
                    <a:pt x="608" y="456"/>
                    <a:pt x="608" y="304"/>
                  </a:cubicBezTo>
                  <a:cubicBezTo>
                    <a:pt x="608" y="15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2"/>
            <p:cNvSpPr/>
            <p:nvPr/>
          </p:nvSpPr>
          <p:spPr>
            <a:xfrm>
              <a:off x="3759850" y="2809825"/>
              <a:ext cx="15225" cy="15975"/>
            </a:xfrm>
            <a:custGeom>
              <a:avLst/>
              <a:gdLst/>
              <a:ahLst/>
              <a:cxnLst/>
              <a:rect l="l" t="t" r="r" b="b"/>
              <a:pathLst>
                <a:path w="609" h="639" extrusionOk="0">
                  <a:moveTo>
                    <a:pt x="304" y="0"/>
                  </a:moveTo>
                  <a:cubicBezTo>
                    <a:pt x="153" y="0"/>
                    <a:pt x="1" y="182"/>
                    <a:pt x="1" y="334"/>
                  </a:cubicBezTo>
                  <a:cubicBezTo>
                    <a:pt x="1" y="486"/>
                    <a:pt x="153" y="638"/>
                    <a:pt x="304" y="638"/>
                  </a:cubicBezTo>
                  <a:cubicBezTo>
                    <a:pt x="456" y="638"/>
                    <a:pt x="608" y="486"/>
                    <a:pt x="608" y="334"/>
                  </a:cubicBezTo>
                  <a:cubicBezTo>
                    <a:pt x="608" y="18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2"/>
            <p:cNvSpPr/>
            <p:nvPr/>
          </p:nvSpPr>
          <p:spPr>
            <a:xfrm>
              <a:off x="3759850" y="2745975"/>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487"/>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2"/>
            <p:cNvSpPr/>
            <p:nvPr/>
          </p:nvSpPr>
          <p:spPr>
            <a:xfrm>
              <a:off x="3759850" y="2682150"/>
              <a:ext cx="15225" cy="15225"/>
            </a:xfrm>
            <a:custGeom>
              <a:avLst/>
              <a:gdLst/>
              <a:ahLst/>
              <a:cxnLst/>
              <a:rect l="l" t="t" r="r" b="b"/>
              <a:pathLst>
                <a:path w="609" h="609" extrusionOk="0">
                  <a:moveTo>
                    <a:pt x="304" y="1"/>
                  </a:moveTo>
                  <a:cubicBezTo>
                    <a:pt x="153" y="1"/>
                    <a:pt x="1" y="153"/>
                    <a:pt x="1" y="305"/>
                  </a:cubicBezTo>
                  <a:cubicBezTo>
                    <a:pt x="1" y="457"/>
                    <a:pt x="153" y="609"/>
                    <a:pt x="304" y="609"/>
                  </a:cubicBezTo>
                  <a:cubicBezTo>
                    <a:pt x="456" y="609"/>
                    <a:pt x="608" y="457"/>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2"/>
            <p:cNvSpPr/>
            <p:nvPr/>
          </p:nvSpPr>
          <p:spPr>
            <a:xfrm>
              <a:off x="3366225" y="2325000"/>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2"/>
            <p:cNvSpPr/>
            <p:nvPr/>
          </p:nvSpPr>
          <p:spPr>
            <a:xfrm>
              <a:off x="3366225" y="2258125"/>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2"/>
            <p:cNvSpPr/>
            <p:nvPr/>
          </p:nvSpPr>
          <p:spPr>
            <a:xfrm>
              <a:off x="3366225" y="2192775"/>
              <a:ext cx="393650" cy="6875"/>
            </a:xfrm>
            <a:custGeom>
              <a:avLst/>
              <a:gdLst/>
              <a:ahLst/>
              <a:cxnLst/>
              <a:rect l="l" t="t" r="r" b="b"/>
              <a:pathLst>
                <a:path w="15746" h="275" extrusionOk="0">
                  <a:moveTo>
                    <a:pt x="1" y="1"/>
                  </a:moveTo>
                  <a:lnTo>
                    <a:pt x="1" y="274"/>
                  </a:lnTo>
                  <a:lnTo>
                    <a:pt x="15746" y="27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2"/>
            <p:cNvSpPr/>
            <p:nvPr/>
          </p:nvSpPr>
          <p:spPr>
            <a:xfrm>
              <a:off x="3366225" y="2127425"/>
              <a:ext cx="393650" cy="6125"/>
            </a:xfrm>
            <a:custGeom>
              <a:avLst/>
              <a:gdLst/>
              <a:ahLst/>
              <a:cxnLst/>
              <a:rect l="l" t="t" r="r" b="b"/>
              <a:pathLst>
                <a:path w="15746" h="245" extrusionOk="0">
                  <a:moveTo>
                    <a:pt x="1" y="1"/>
                  </a:moveTo>
                  <a:lnTo>
                    <a:pt x="1" y="244"/>
                  </a:lnTo>
                  <a:lnTo>
                    <a:pt x="15746" y="244"/>
                  </a:lnTo>
                  <a:lnTo>
                    <a:pt x="15746"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2"/>
            <p:cNvSpPr/>
            <p:nvPr/>
          </p:nvSpPr>
          <p:spPr>
            <a:xfrm>
              <a:off x="3366225" y="2060575"/>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2"/>
            <p:cNvSpPr/>
            <p:nvPr/>
          </p:nvSpPr>
          <p:spPr>
            <a:xfrm>
              <a:off x="3366225" y="1995225"/>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2"/>
            <p:cNvSpPr/>
            <p:nvPr/>
          </p:nvSpPr>
          <p:spPr>
            <a:xfrm>
              <a:off x="3366225" y="1928350"/>
              <a:ext cx="393650" cy="6850"/>
            </a:xfrm>
            <a:custGeom>
              <a:avLst/>
              <a:gdLst/>
              <a:ahLst/>
              <a:cxnLst/>
              <a:rect l="l" t="t" r="r" b="b"/>
              <a:pathLst>
                <a:path w="15746" h="274" extrusionOk="0">
                  <a:moveTo>
                    <a:pt x="1" y="0"/>
                  </a:moveTo>
                  <a:lnTo>
                    <a:pt x="1" y="274"/>
                  </a:lnTo>
                  <a:lnTo>
                    <a:pt x="15746" y="274"/>
                  </a:lnTo>
                  <a:lnTo>
                    <a:pt x="15746"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2"/>
            <p:cNvSpPr/>
            <p:nvPr/>
          </p:nvSpPr>
          <p:spPr>
            <a:xfrm>
              <a:off x="5046350" y="2825775"/>
              <a:ext cx="30425" cy="1546400"/>
            </a:xfrm>
            <a:custGeom>
              <a:avLst/>
              <a:gdLst/>
              <a:ahLst/>
              <a:cxnLst/>
              <a:rect l="l" t="t" r="r" b="b"/>
              <a:pathLst>
                <a:path w="1217" h="61856" extrusionOk="0">
                  <a:moveTo>
                    <a:pt x="0" y="0"/>
                  </a:moveTo>
                  <a:lnTo>
                    <a:pt x="0" y="61855"/>
                  </a:lnTo>
                  <a:lnTo>
                    <a:pt x="1216" y="61855"/>
                  </a:lnTo>
                  <a:lnTo>
                    <a:pt x="1216" y="0"/>
                  </a:lnTo>
                  <a:close/>
                </a:path>
              </a:pathLst>
            </a:custGeom>
            <a:solidFill>
              <a:srgbClr val="2122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72"/>
          <p:cNvGrpSpPr/>
          <p:nvPr/>
        </p:nvGrpSpPr>
        <p:grpSpPr>
          <a:xfrm>
            <a:off x="1384838" y="1872875"/>
            <a:ext cx="1934700" cy="2735625"/>
            <a:chOff x="1163300" y="1872875"/>
            <a:chExt cx="1934700" cy="2735625"/>
          </a:xfrm>
        </p:grpSpPr>
        <p:sp>
          <p:nvSpPr>
            <p:cNvPr id="1447" name="Google Shape;1447;p72"/>
            <p:cNvSpPr/>
            <p:nvPr/>
          </p:nvSpPr>
          <p:spPr>
            <a:xfrm>
              <a:off x="1163300" y="1872875"/>
              <a:ext cx="1934700" cy="2735625"/>
            </a:xfrm>
            <a:custGeom>
              <a:avLst/>
              <a:gdLst/>
              <a:ahLst/>
              <a:cxnLst/>
              <a:rect l="l" t="t" r="r" b="b"/>
              <a:pathLst>
                <a:path w="77388" h="109425" extrusionOk="0">
                  <a:moveTo>
                    <a:pt x="0" y="0"/>
                  </a:moveTo>
                  <a:lnTo>
                    <a:pt x="0" y="109424"/>
                  </a:lnTo>
                  <a:lnTo>
                    <a:pt x="77388" y="109424"/>
                  </a:lnTo>
                  <a:lnTo>
                    <a:pt x="77388" y="0"/>
                  </a:lnTo>
                  <a:close/>
                </a:path>
              </a:pathLst>
            </a:custGeom>
            <a:solidFill>
              <a:srgbClr val="6D6E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2"/>
            <p:cNvSpPr/>
            <p:nvPr/>
          </p:nvSpPr>
          <p:spPr>
            <a:xfrm>
              <a:off x="1331225" y="2268775"/>
              <a:ext cx="736375" cy="1866300"/>
            </a:xfrm>
            <a:custGeom>
              <a:avLst/>
              <a:gdLst/>
              <a:ahLst/>
              <a:cxnLst/>
              <a:rect l="l" t="t" r="r" b="b"/>
              <a:pathLst>
                <a:path w="29455" h="74652" extrusionOk="0">
                  <a:moveTo>
                    <a:pt x="1" y="0"/>
                  </a:moveTo>
                  <a:lnTo>
                    <a:pt x="1" y="74652"/>
                  </a:lnTo>
                  <a:lnTo>
                    <a:pt x="29454" y="74652"/>
                  </a:lnTo>
                  <a:lnTo>
                    <a:pt x="29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2"/>
            <p:cNvSpPr/>
            <p:nvPr/>
          </p:nvSpPr>
          <p:spPr>
            <a:xfrm>
              <a:off x="1582000" y="2608450"/>
              <a:ext cx="234825" cy="1184675"/>
            </a:xfrm>
            <a:custGeom>
              <a:avLst/>
              <a:gdLst/>
              <a:ahLst/>
              <a:cxnLst/>
              <a:rect l="l" t="t" r="r" b="b"/>
              <a:pathLst>
                <a:path w="9393" h="47387" extrusionOk="0">
                  <a:moveTo>
                    <a:pt x="0" y="0"/>
                  </a:moveTo>
                  <a:lnTo>
                    <a:pt x="0" y="47387"/>
                  </a:lnTo>
                  <a:lnTo>
                    <a:pt x="9393" y="47387"/>
                  </a:lnTo>
                  <a:lnTo>
                    <a:pt x="93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2"/>
            <p:cNvSpPr/>
            <p:nvPr/>
          </p:nvSpPr>
          <p:spPr>
            <a:xfrm>
              <a:off x="1582000" y="2609200"/>
              <a:ext cx="234825" cy="1185450"/>
            </a:xfrm>
            <a:custGeom>
              <a:avLst/>
              <a:gdLst/>
              <a:ahLst/>
              <a:cxnLst/>
              <a:rect l="l" t="t" r="r" b="b"/>
              <a:pathLst>
                <a:path w="9393" h="47418" extrusionOk="0">
                  <a:moveTo>
                    <a:pt x="0" y="1"/>
                  </a:moveTo>
                  <a:lnTo>
                    <a:pt x="0" y="47418"/>
                  </a:lnTo>
                  <a:lnTo>
                    <a:pt x="2675" y="47418"/>
                  </a:lnTo>
                  <a:lnTo>
                    <a:pt x="2675" y="2645"/>
                  </a:lnTo>
                  <a:lnTo>
                    <a:pt x="9393" y="2645"/>
                  </a:lnTo>
                  <a:lnTo>
                    <a:pt x="9393" y="1"/>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2"/>
            <p:cNvSpPr/>
            <p:nvPr/>
          </p:nvSpPr>
          <p:spPr>
            <a:xfrm>
              <a:off x="2067575" y="2268775"/>
              <a:ext cx="582100" cy="1865550"/>
            </a:xfrm>
            <a:custGeom>
              <a:avLst/>
              <a:gdLst/>
              <a:ahLst/>
              <a:cxnLst/>
              <a:rect l="l" t="t" r="r" b="b"/>
              <a:pathLst>
                <a:path w="23284" h="74622" extrusionOk="0">
                  <a:moveTo>
                    <a:pt x="0" y="0"/>
                  </a:moveTo>
                  <a:lnTo>
                    <a:pt x="0" y="74622"/>
                  </a:lnTo>
                  <a:lnTo>
                    <a:pt x="23283" y="74622"/>
                  </a:lnTo>
                  <a:lnTo>
                    <a:pt x="23283" y="23040"/>
                  </a:lnTo>
                  <a:lnTo>
                    <a:pt x="0"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2"/>
            <p:cNvSpPr/>
            <p:nvPr/>
          </p:nvSpPr>
          <p:spPr>
            <a:xfrm>
              <a:off x="2067575" y="3636575"/>
              <a:ext cx="1029675" cy="971925"/>
            </a:xfrm>
            <a:custGeom>
              <a:avLst/>
              <a:gdLst/>
              <a:ahLst/>
              <a:cxnLst/>
              <a:rect l="l" t="t" r="r" b="b"/>
              <a:pathLst>
                <a:path w="41187" h="38877" extrusionOk="0">
                  <a:moveTo>
                    <a:pt x="0" y="1"/>
                  </a:moveTo>
                  <a:lnTo>
                    <a:pt x="0" y="38876"/>
                  </a:lnTo>
                  <a:lnTo>
                    <a:pt x="41186" y="38876"/>
                  </a:lnTo>
                  <a:lnTo>
                    <a:pt x="41186"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2"/>
            <p:cNvSpPr/>
            <p:nvPr/>
          </p:nvSpPr>
          <p:spPr>
            <a:xfrm>
              <a:off x="1816800" y="4134300"/>
              <a:ext cx="1281200" cy="474200"/>
            </a:xfrm>
            <a:custGeom>
              <a:avLst/>
              <a:gdLst/>
              <a:ahLst/>
              <a:cxnLst/>
              <a:rect l="l" t="t" r="r" b="b"/>
              <a:pathLst>
                <a:path w="51248" h="18968" extrusionOk="0">
                  <a:moveTo>
                    <a:pt x="1" y="1"/>
                  </a:moveTo>
                  <a:lnTo>
                    <a:pt x="1" y="18967"/>
                  </a:lnTo>
                  <a:lnTo>
                    <a:pt x="51248" y="18967"/>
                  </a:lnTo>
                  <a:lnTo>
                    <a:pt x="51248" y="1"/>
                  </a:lnTo>
                  <a:close/>
                </a:path>
              </a:pathLst>
            </a:custGeom>
            <a:solidFill>
              <a:srgbClr val="2D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2"/>
            <p:cNvSpPr/>
            <p:nvPr/>
          </p:nvSpPr>
          <p:spPr>
            <a:xfrm>
              <a:off x="1414050" y="4134300"/>
              <a:ext cx="653550" cy="118575"/>
            </a:xfrm>
            <a:custGeom>
              <a:avLst/>
              <a:gdLst/>
              <a:ahLst/>
              <a:cxnLst/>
              <a:rect l="l" t="t" r="r" b="b"/>
              <a:pathLst>
                <a:path w="26142" h="4743" extrusionOk="0">
                  <a:moveTo>
                    <a:pt x="1" y="1"/>
                  </a:moveTo>
                  <a:lnTo>
                    <a:pt x="1" y="4742"/>
                  </a:lnTo>
                  <a:lnTo>
                    <a:pt x="26141" y="4742"/>
                  </a:lnTo>
                  <a:lnTo>
                    <a:pt x="26141" y="1"/>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2"/>
            <p:cNvSpPr/>
            <p:nvPr/>
          </p:nvSpPr>
          <p:spPr>
            <a:xfrm>
              <a:off x="1332750" y="4252850"/>
              <a:ext cx="654300" cy="118575"/>
            </a:xfrm>
            <a:custGeom>
              <a:avLst/>
              <a:gdLst/>
              <a:ahLst/>
              <a:cxnLst/>
              <a:rect l="l" t="t" r="r" b="b"/>
              <a:pathLst>
                <a:path w="26172" h="4743" extrusionOk="0">
                  <a:moveTo>
                    <a:pt x="1" y="0"/>
                  </a:moveTo>
                  <a:lnTo>
                    <a:pt x="1" y="4742"/>
                  </a:lnTo>
                  <a:lnTo>
                    <a:pt x="26171" y="4742"/>
                  </a:lnTo>
                  <a:lnTo>
                    <a:pt x="26171" y="0"/>
                  </a:lnTo>
                  <a:close/>
                </a:path>
              </a:pathLst>
            </a:custGeom>
            <a:solidFill>
              <a:srgbClr val="2E2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2"/>
            <p:cNvSpPr/>
            <p:nvPr/>
          </p:nvSpPr>
          <p:spPr>
            <a:xfrm>
              <a:off x="1243850" y="4371400"/>
              <a:ext cx="653525" cy="119325"/>
            </a:xfrm>
            <a:custGeom>
              <a:avLst/>
              <a:gdLst/>
              <a:ahLst/>
              <a:cxnLst/>
              <a:rect l="l" t="t" r="r" b="b"/>
              <a:pathLst>
                <a:path w="26141" h="4773" extrusionOk="0">
                  <a:moveTo>
                    <a:pt x="0" y="0"/>
                  </a:moveTo>
                  <a:lnTo>
                    <a:pt x="0" y="4772"/>
                  </a:lnTo>
                  <a:lnTo>
                    <a:pt x="26141" y="4772"/>
                  </a:lnTo>
                  <a:lnTo>
                    <a:pt x="26141" y="0"/>
                  </a:lnTo>
                  <a:close/>
                </a:path>
              </a:pathLst>
            </a:custGeom>
            <a:solidFill>
              <a:srgbClr val="3C3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2"/>
            <p:cNvSpPr/>
            <p:nvPr/>
          </p:nvSpPr>
          <p:spPr>
            <a:xfrm>
              <a:off x="1163300" y="4489925"/>
              <a:ext cx="653525" cy="118575"/>
            </a:xfrm>
            <a:custGeom>
              <a:avLst/>
              <a:gdLst/>
              <a:ahLst/>
              <a:cxnLst/>
              <a:rect l="l" t="t" r="r" b="b"/>
              <a:pathLst>
                <a:path w="26141" h="4743" extrusionOk="0">
                  <a:moveTo>
                    <a:pt x="0" y="1"/>
                  </a:moveTo>
                  <a:lnTo>
                    <a:pt x="0" y="4742"/>
                  </a:lnTo>
                  <a:lnTo>
                    <a:pt x="26141" y="4742"/>
                  </a:lnTo>
                  <a:lnTo>
                    <a:pt x="26141" y="1"/>
                  </a:lnTo>
                  <a:close/>
                </a:path>
              </a:pathLst>
            </a:custGeom>
            <a:solidFill>
              <a:srgbClr val="2E2F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2"/>
            <p:cNvSpPr/>
            <p:nvPr/>
          </p:nvSpPr>
          <p:spPr>
            <a:xfrm>
              <a:off x="3003000" y="4492200"/>
              <a:ext cx="15225" cy="15225"/>
            </a:xfrm>
            <a:custGeom>
              <a:avLst/>
              <a:gdLst/>
              <a:ahLst/>
              <a:cxnLst/>
              <a:rect l="l" t="t" r="r" b="b"/>
              <a:pathLst>
                <a:path w="609" h="609" extrusionOk="0">
                  <a:moveTo>
                    <a:pt x="304" y="1"/>
                  </a:moveTo>
                  <a:cubicBezTo>
                    <a:pt x="152" y="1"/>
                    <a:pt x="0" y="153"/>
                    <a:pt x="0" y="305"/>
                  </a:cubicBezTo>
                  <a:cubicBezTo>
                    <a:pt x="0" y="457"/>
                    <a:pt x="152" y="609"/>
                    <a:pt x="304" y="609"/>
                  </a:cubicBezTo>
                  <a:cubicBezTo>
                    <a:pt x="487" y="609"/>
                    <a:pt x="608" y="457"/>
                    <a:pt x="608" y="305"/>
                  </a:cubicBezTo>
                  <a:cubicBezTo>
                    <a:pt x="608" y="153"/>
                    <a:pt x="456" y="1"/>
                    <a:pt x="304" y="1"/>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2"/>
            <p:cNvSpPr/>
            <p:nvPr/>
          </p:nvSpPr>
          <p:spPr>
            <a:xfrm>
              <a:off x="3003000" y="4427625"/>
              <a:ext cx="15225" cy="15225"/>
            </a:xfrm>
            <a:custGeom>
              <a:avLst/>
              <a:gdLst/>
              <a:ahLst/>
              <a:cxnLst/>
              <a:rect l="l" t="t" r="r" b="b"/>
              <a:pathLst>
                <a:path w="609" h="609" extrusionOk="0">
                  <a:moveTo>
                    <a:pt x="304" y="0"/>
                  </a:moveTo>
                  <a:cubicBezTo>
                    <a:pt x="122" y="0"/>
                    <a:pt x="0" y="152"/>
                    <a:pt x="0" y="304"/>
                  </a:cubicBezTo>
                  <a:cubicBezTo>
                    <a:pt x="0" y="487"/>
                    <a:pt x="122" y="608"/>
                    <a:pt x="304" y="608"/>
                  </a:cubicBezTo>
                  <a:cubicBezTo>
                    <a:pt x="487" y="608"/>
                    <a:pt x="608" y="487"/>
                    <a:pt x="608" y="304"/>
                  </a:cubicBezTo>
                  <a:cubicBezTo>
                    <a:pt x="608" y="152"/>
                    <a:pt x="487"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2"/>
            <p:cNvSpPr/>
            <p:nvPr/>
          </p:nvSpPr>
          <p:spPr>
            <a:xfrm>
              <a:off x="3003000" y="4364550"/>
              <a:ext cx="15225" cy="15225"/>
            </a:xfrm>
            <a:custGeom>
              <a:avLst/>
              <a:gdLst/>
              <a:ahLst/>
              <a:cxnLst/>
              <a:rect l="l" t="t" r="r" b="b"/>
              <a:pathLst>
                <a:path w="609" h="609" extrusionOk="0">
                  <a:moveTo>
                    <a:pt x="304" y="0"/>
                  </a:moveTo>
                  <a:cubicBezTo>
                    <a:pt x="152" y="0"/>
                    <a:pt x="0" y="152"/>
                    <a:pt x="0" y="304"/>
                  </a:cubicBezTo>
                  <a:cubicBezTo>
                    <a:pt x="0" y="456"/>
                    <a:pt x="152" y="608"/>
                    <a:pt x="304" y="608"/>
                  </a:cubicBezTo>
                  <a:cubicBezTo>
                    <a:pt x="487" y="548"/>
                    <a:pt x="608" y="456"/>
                    <a:pt x="608" y="304"/>
                  </a:cubicBezTo>
                  <a:cubicBezTo>
                    <a:pt x="608" y="15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2"/>
            <p:cNvSpPr/>
            <p:nvPr/>
          </p:nvSpPr>
          <p:spPr>
            <a:xfrm>
              <a:off x="3003000" y="4299200"/>
              <a:ext cx="15225" cy="15975"/>
            </a:xfrm>
            <a:custGeom>
              <a:avLst/>
              <a:gdLst/>
              <a:ahLst/>
              <a:cxnLst/>
              <a:rect l="l" t="t" r="r" b="b"/>
              <a:pathLst>
                <a:path w="609" h="639" extrusionOk="0">
                  <a:moveTo>
                    <a:pt x="304" y="0"/>
                  </a:moveTo>
                  <a:cubicBezTo>
                    <a:pt x="122" y="0"/>
                    <a:pt x="0" y="152"/>
                    <a:pt x="0" y="335"/>
                  </a:cubicBezTo>
                  <a:cubicBezTo>
                    <a:pt x="0" y="487"/>
                    <a:pt x="122" y="639"/>
                    <a:pt x="304" y="639"/>
                  </a:cubicBezTo>
                  <a:cubicBezTo>
                    <a:pt x="487" y="639"/>
                    <a:pt x="608" y="487"/>
                    <a:pt x="608" y="335"/>
                  </a:cubicBezTo>
                  <a:cubicBezTo>
                    <a:pt x="608" y="152"/>
                    <a:pt x="487"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2"/>
            <p:cNvSpPr/>
            <p:nvPr/>
          </p:nvSpPr>
          <p:spPr>
            <a:xfrm>
              <a:off x="3003000" y="4235375"/>
              <a:ext cx="15225" cy="15225"/>
            </a:xfrm>
            <a:custGeom>
              <a:avLst/>
              <a:gdLst/>
              <a:ahLst/>
              <a:cxnLst/>
              <a:rect l="l" t="t" r="r" b="b"/>
              <a:pathLst>
                <a:path w="609" h="609" extrusionOk="0">
                  <a:moveTo>
                    <a:pt x="304" y="0"/>
                  </a:moveTo>
                  <a:cubicBezTo>
                    <a:pt x="152" y="0"/>
                    <a:pt x="0" y="122"/>
                    <a:pt x="0" y="304"/>
                  </a:cubicBezTo>
                  <a:cubicBezTo>
                    <a:pt x="0" y="456"/>
                    <a:pt x="152" y="608"/>
                    <a:pt x="304" y="608"/>
                  </a:cubicBezTo>
                  <a:cubicBezTo>
                    <a:pt x="487" y="608"/>
                    <a:pt x="608" y="487"/>
                    <a:pt x="608" y="304"/>
                  </a:cubicBezTo>
                  <a:cubicBezTo>
                    <a:pt x="608" y="152"/>
                    <a:pt x="456" y="0"/>
                    <a:pt x="304" y="0"/>
                  </a:cubicBezTo>
                  <a:close/>
                </a:path>
              </a:pathLst>
            </a:custGeom>
            <a:solidFill>
              <a:srgbClr val="B1B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2"/>
            <p:cNvSpPr/>
            <p:nvPr/>
          </p:nvSpPr>
          <p:spPr>
            <a:xfrm>
              <a:off x="2642050" y="2689750"/>
              <a:ext cx="15225" cy="15225"/>
            </a:xfrm>
            <a:custGeom>
              <a:avLst/>
              <a:gdLst/>
              <a:ahLst/>
              <a:cxnLst/>
              <a:rect l="l" t="t" r="r" b="b"/>
              <a:pathLst>
                <a:path w="609" h="609" extrusionOk="0">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2"/>
            <p:cNvSpPr/>
            <p:nvPr/>
          </p:nvSpPr>
          <p:spPr>
            <a:xfrm>
              <a:off x="2642050" y="2625150"/>
              <a:ext cx="15225" cy="15225"/>
            </a:xfrm>
            <a:custGeom>
              <a:avLst/>
              <a:gdLst/>
              <a:ahLst/>
              <a:cxnLst/>
              <a:rect l="l" t="t" r="r" b="b"/>
              <a:pathLst>
                <a:path w="609" h="609" extrusionOk="0">
                  <a:moveTo>
                    <a:pt x="304" y="1"/>
                  </a:moveTo>
                  <a:cubicBezTo>
                    <a:pt x="152" y="1"/>
                    <a:pt x="0" y="153"/>
                    <a:pt x="0" y="305"/>
                  </a:cubicBezTo>
                  <a:cubicBezTo>
                    <a:pt x="0" y="457"/>
                    <a:pt x="152" y="609"/>
                    <a:pt x="304" y="609"/>
                  </a:cubicBezTo>
                  <a:cubicBezTo>
                    <a:pt x="456" y="609"/>
                    <a:pt x="608" y="487"/>
                    <a:pt x="608" y="305"/>
                  </a:cubicBezTo>
                  <a:cubicBezTo>
                    <a:pt x="608" y="153"/>
                    <a:pt x="456"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2"/>
            <p:cNvSpPr/>
            <p:nvPr/>
          </p:nvSpPr>
          <p:spPr>
            <a:xfrm>
              <a:off x="2642050" y="2561325"/>
              <a:ext cx="15225" cy="15225"/>
            </a:xfrm>
            <a:custGeom>
              <a:avLst/>
              <a:gdLst/>
              <a:ahLst/>
              <a:cxnLst/>
              <a:rect l="l" t="t" r="r" b="b"/>
              <a:pathLst>
                <a:path w="609" h="609" extrusionOk="0">
                  <a:moveTo>
                    <a:pt x="304" y="1"/>
                  </a:moveTo>
                  <a:cubicBezTo>
                    <a:pt x="152" y="1"/>
                    <a:pt x="0" y="153"/>
                    <a:pt x="0" y="305"/>
                  </a:cubicBezTo>
                  <a:cubicBezTo>
                    <a:pt x="0" y="457"/>
                    <a:pt x="152" y="609"/>
                    <a:pt x="304" y="609"/>
                  </a:cubicBezTo>
                  <a:cubicBezTo>
                    <a:pt x="456" y="609"/>
                    <a:pt x="608" y="457"/>
                    <a:pt x="608" y="305"/>
                  </a:cubicBezTo>
                  <a:cubicBezTo>
                    <a:pt x="608" y="153"/>
                    <a:pt x="456"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2"/>
            <p:cNvSpPr/>
            <p:nvPr/>
          </p:nvSpPr>
          <p:spPr>
            <a:xfrm>
              <a:off x="2642050" y="2496750"/>
              <a:ext cx="15225" cy="15225"/>
            </a:xfrm>
            <a:custGeom>
              <a:avLst/>
              <a:gdLst/>
              <a:ahLst/>
              <a:cxnLst/>
              <a:rect l="l" t="t" r="r" b="b"/>
              <a:pathLst>
                <a:path w="609" h="609" extrusionOk="0">
                  <a:moveTo>
                    <a:pt x="304" y="0"/>
                  </a:moveTo>
                  <a:cubicBezTo>
                    <a:pt x="152" y="0"/>
                    <a:pt x="0" y="152"/>
                    <a:pt x="0" y="304"/>
                  </a:cubicBezTo>
                  <a:cubicBezTo>
                    <a:pt x="0" y="456"/>
                    <a:pt x="152" y="608"/>
                    <a:pt x="304" y="608"/>
                  </a:cubicBezTo>
                  <a:cubicBezTo>
                    <a:pt x="456" y="608"/>
                    <a:pt x="608" y="456"/>
                    <a:pt x="608" y="304"/>
                  </a:cubicBezTo>
                  <a:cubicBezTo>
                    <a:pt x="608" y="152"/>
                    <a:pt x="456" y="0"/>
                    <a:pt x="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2"/>
            <p:cNvSpPr/>
            <p:nvPr/>
          </p:nvSpPr>
          <p:spPr>
            <a:xfrm>
              <a:off x="2642050" y="2432150"/>
              <a:ext cx="15225" cy="15225"/>
            </a:xfrm>
            <a:custGeom>
              <a:avLst/>
              <a:gdLst/>
              <a:ahLst/>
              <a:cxnLst/>
              <a:rect l="l" t="t" r="r" b="b"/>
              <a:pathLst>
                <a:path w="609" h="609" extrusionOk="0">
                  <a:moveTo>
                    <a:pt x="304" y="1"/>
                  </a:moveTo>
                  <a:cubicBezTo>
                    <a:pt x="152" y="1"/>
                    <a:pt x="0" y="152"/>
                    <a:pt x="0" y="304"/>
                  </a:cubicBezTo>
                  <a:cubicBezTo>
                    <a:pt x="0" y="456"/>
                    <a:pt x="152" y="608"/>
                    <a:pt x="304" y="608"/>
                  </a:cubicBezTo>
                  <a:cubicBezTo>
                    <a:pt x="456" y="608"/>
                    <a:pt x="608" y="487"/>
                    <a:pt x="608" y="304"/>
                  </a:cubicBezTo>
                  <a:cubicBezTo>
                    <a:pt x="608" y="152"/>
                    <a:pt x="456"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2"/>
            <p:cNvSpPr/>
            <p:nvPr/>
          </p:nvSpPr>
          <p:spPr>
            <a:xfrm>
              <a:off x="2427750" y="2321975"/>
              <a:ext cx="669500" cy="9900"/>
            </a:xfrm>
            <a:custGeom>
              <a:avLst/>
              <a:gdLst/>
              <a:ahLst/>
              <a:cxnLst/>
              <a:rect l="l" t="t" r="r" b="b"/>
              <a:pathLst>
                <a:path w="26780" h="396" extrusionOk="0">
                  <a:moveTo>
                    <a:pt x="1" y="0"/>
                  </a:moveTo>
                  <a:lnTo>
                    <a:pt x="1" y="395"/>
                  </a:lnTo>
                  <a:lnTo>
                    <a:pt x="26779" y="395"/>
                  </a:lnTo>
                  <a:lnTo>
                    <a:pt x="26779"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2"/>
            <p:cNvSpPr/>
            <p:nvPr/>
          </p:nvSpPr>
          <p:spPr>
            <a:xfrm>
              <a:off x="2427750" y="2233050"/>
              <a:ext cx="669500" cy="9150"/>
            </a:xfrm>
            <a:custGeom>
              <a:avLst/>
              <a:gdLst/>
              <a:ahLst/>
              <a:cxnLst/>
              <a:rect l="l" t="t" r="r" b="b"/>
              <a:pathLst>
                <a:path w="26780" h="366" extrusionOk="0">
                  <a:moveTo>
                    <a:pt x="1" y="1"/>
                  </a:moveTo>
                  <a:lnTo>
                    <a:pt x="1" y="366"/>
                  </a:lnTo>
                  <a:lnTo>
                    <a:pt x="26779" y="366"/>
                  </a:lnTo>
                  <a:lnTo>
                    <a:pt x="26779" y="1"/>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2"/>
            <p:cNvSpPr/>
            <p:nvPr/>
          </p:nvSpPr>
          <p:spPr>
            <a:xfrm>
              <a:off x="2427750" y="2142625"/>
              <a:ext cx="669500" cy="9150"/>
            </a:xfrm>
            <a:custGeom>
              <a:avLst/>
              <a:gdLst/>
              <a:ahLst/>
              <a:cxnLst/>
              <a:rect l="l" t="t" r="r" b="b"/>
              <a:pathLst>
                <a:path w="26780" h="366" extrusionOk="0">
                  <a:moveTo>
                    <a:pt x="1" y="1"/>
                  </a:moveTo>
                  <a:lnTo>
                    <a:pt x="1" y="366"/>
                  </a:lnTo>
                  <a:lnTo>
                    <a:pt x="26779" y="366"/>
                  </a:lnTo>
                  <a:lnTo>
                    <a:pt x="26779" y="1"/>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411395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4"/>
          <p:cNvSpPr txBox="1">
            <a:spLocks noGrp="1"/>
          </p:cNvSpPr>
          <p:nvPr>
            <p:ph type="title"/>
          </p:nvPr>
        </p:nvSpPr>
        <p:spPr>
          <a:xfrm>
            <a:off x="2770701" y="3306966"/>
            <a:ext cx="6073593" cy="1471290"/>
          </a:xfrm>
          <a:prstGeom prst="rect">
            <a:avLst/>
          </a:prstGeom>
        </p:spPr>
        <p:txBody>
          <a:bodyPr spcFirstLastPara="1" wrap="square" lIns="91425" tIns="91425" rIns="91425" bIns="91425" anchor="ctr" anchorCtr="0">
            <a:noAutofit/>
          </a:bodyPr>
          <a:lstStyle/>
          <a:p>
            <a:pPr algn="ctr"/>
            <a:r>
              <a:rPr lang="en-US" sz="1400" dirty="0" err="1" smtClean="0"/>
              <a:t>Được</a:t>
            </a:r>
            <a:r>
              <a:rPr lang="en-US" sz="1400" dirty="0" smtClean="0"/>
              <a:t> </a:t>
            </a:r>
            <a:r>
              <a:rPr lang="en-US" sz="1400" dirty="0" err="1"/>
              <a:t>coi</a:t>
            </a:r>
            <a:r>
              <a:rPr lang="en-US" sz="1400" dirty="0"/>
              <a:t> </a:t>
            </a:r>
            <a:r>
              <a:rPr lang="en-US" sz="1400" dirty="0" err="1"/>
              <a:t>là</a:t>
            </a:r>
            <a:r>
              <a:rPr lang="en-US" sz="1400" dirty="0"/>
              <a:t> </a:t>
            </a:r>
            <a:r>
              <a:rPr lang="en-US" sz="1400" dirty="0" err="1"/>
              <a:t>một</a:t>
            </a:r>
            <a:r>
              <a:rPr lang="en-US" sz="1400" dirty="0"/>
              <a:t> </a:t>
            </a:r>
            <a:r>
              <a:rPr lang="en-US" sz="1400" dirty="0" err="1"/>
              <a:t>hệ</a:t>
            </a:r>
            <a:r>
              <a:rPr lang="en-US" sz="1400" dirty="0"/>
              <a:t> </a:t>
            </a:r>
            <a:r>
              <a:rPr lang="en-US" sz="1400" dirty="0" err="1"/>
              <a:t>thống</a:t>
            </a:r>
            <a:r>
              <a:rPr lang="en-US" sz="1400" dirty="0"/>
              <a:t> </a:t>
            </a:r>
            <a:r>
              <a:rPr lang="en-US" sz="1400" dirty="0" err="1"/>
              <a:t>điều</a:t>
            </a:r>
            <a:r>
              <a:rPr lang="en-US" sz="1400" dirty="0"/>
              <a:t> </a:t>
            </a:r>
            <a:r>
              <a:rPr lang="en-US" sz="1400" dirty="0" err="1"/>
              <a:t>khiển</a:t>
            </a:r>
            <a:r>
              <a:rPr lang="en-US" sz="1400" dirty="0"/>
              <a:t> </a:t>
            </a:r>
            <a:r>
              <a:rPr lang="en-US" sz="1400" dirty="0" err="1"/>
              <a:t>phân</a:t>
            </a:r>
            <a:r>
              <a:rPr lang="en-US" sz="1400" dirty="0"/>
              <a:t> </a:t>
            </a:r>
            <a:r>
              <a:rPr lang="en-US" sz="1400" dirty="0" err="1"/>
              <a:t>tán</a:t>
            </a:r>
            <a:r>
              <a:rPr lang="en-US" sz="1400" dirty="0"/>
              <a:t> </a:t>
            </a:r>
            <a:r>
              <a:rPr lang="en-US" sz="1400" dirty="0" err="1"/>
              <a:t>có</a:t>
            </a:r>
            <a:r>
              <a:rPr lang="en-US" sz="1400" dirty="0"/>
              <a:t> </a:t>
            </a:r>
            <a:r>
              <a:rPr lang="en-US" sz="1400" dirty="0" err="1"/>
              <a:t>tốc</a:t>
            </a:r>
            <a:r>
              <a:rPr lang="en-US" sz="1400" dirty="0"/>
              <a:t> </a:t>
            </a:r>
            <a:r>
              <a:rPr lang="en-US" sz="1400" dirty="0" err="1"/>
              <a:t>độ</a:t>
            </a:r>
            <a:r>
              <a:rPr lang="en-US" sz="1400" dirty="0"/>
              <a:t> </a:t>
            </a:r>
            <a:r>
              <a:rPr lang="en-US" sz="1400" dirty="0" err="1"/>
              <a:t>xử</a:t>
            </a:r>
            <a:r>
              <a:rPr lang="en-US" sz="1400" dirty="0"/>
              <a:t> </a:t>
            </a:r>
            <a:r>
              <a:rPr lang="en-US" sz="1400" dirty="0" err="1"/>
              <a:t>lý</a:t>
            </a:r>
            <a:r>
              <a:rPr lang="en-US" sz="1400" dirty="0"/>
              <a:t> </a:t>
            </a:r>
            <a:r>
              <a:rPr lang="en-US" sz="1400" dirty="0" err="1"/>
              <a:t>nhanh</a:t>
            </a:r>
            <a:r>
              <a:rPr lang="en-US" sz="1400" dirty="0"/>
              <a:t> </a:t>
            </a:r>
            <a:r>
              <a:rPr lang="en-US" sz="1400" dirty="0" err="1"/>
              <a:t>những</a:t>
            </a:r>
            <a:r>
              <a:rPr lang="en-US" sz="1400" dirty="0"/>
              <a:t> </a:t>
            </a:r>
            <a:r>
              <a:rPr lang="en-US" sz="1400" dirty="0" err="1"/>
              <a:t>vẫn</a:t>
            </a:r>
            <a:r>
              <a:rPr lang="en-US" sz="1400" dirty="0"/>
              <a:t> </a:t>
            </a:r>
            <a:r>
              <a:rPr lang="en-US" sz="1400" dirty="0" err="1"/>
              <a:t>đảm</a:t>
            </a:r>
            <a:r>
              <a:rPr lang="en-US" sz="1400" dirty="0"/>
              <a:t> </a:t>
            </a:r>
            <a:r>
              <a:rPr lang="en-US" sz="1400" dirty="0" err="1"/>
              <a:t>bảo</a:t>
            </a:r>
            <a:r>
              <a:rPr lang="en-US" sz="1400" dirty="0"/>
              <a:t> </a:t>
            </a:r>
            <a:r>
              <a:rPr lang="en-US" sz="1400" dirty="0" err="1"/>
              <a:t>được</a:t>
            </a:r>
            <a:r>
              <a:rPr lang="en-US" sz="1400" dirty="0"/>
              <a:t> </a:t>
            </a:r>
            <a:r>
              <a:rPr lang="en-US" sz="1400" dirty="0" err="1"/>
              <a:t>toàn</a:t>
            </a:r>
            <a:r>
              <a:rPr lang="en-US" sz="1400" dirty="0"/>
              <a:t> </a:t>
            </a:r>
            <a:r>
              <a:rPr lang="en-US" sz="1400" dirty="0" err="1"/>
              <a:t>vẹn</a:t>
            </a:r>
            <a:r>
              <a:rPr lang="en-US" sz="1400" dirty="0"/>
              <a:t> </a:t>
            </a:r>
            <a:r>
              <a:rPr lang="en-US" sz="1400" dirty="0" err="1"/>
              <a:t>dữ</a:t>
            </a:r>
            <a:r>
              <a:rPr lang="en-US" sz="1400" dirty="0"/>
              <a:t> </a:t>
            </a:r>
            <a:r>
              <a:rPr lang="en-US" sz="1400" dirty="0" err="1"/>
              <a:t>liệu</a:t>
            </a:r>
            <a:r>
              <a:rPr lang="en-US" sz="1400" dirty="0"/>
              <a:t> </a:t>
            </a:r>
            <a:r>
              <a:rPr lang="en-US" sz="1400" dirty="0" err="1"/>
              <a:t>và</a:t>
            </a:r>
            <a:r>
              <a:rPr lang="en-US" sz="1400" dirty="0"/>
              <a:t> </a:t>
            </a:r>
            <a:r>
              <a:rPr lang="en-US" sz="1400" dirty="0" err="1"/>
              <a:t>hỗ</a:t>
            </a:r>
            <a:r>
              <a:rPr lang="en-US" sz="1400" dirty="0"/>
              <a:t> </a:t>
            </a:r>
            <a:r>
              <a:rPr lang="en-US" sz="1400" dirty="0" err="1"/>
              <a:t>trợ</a:t>
            </a:r>
            <a:r>
              <a:rPr lang="en-US" sz="1400" dirty="0"/>
              <a:t> </a:t>
            </a:r>
            <a:r>
              <a:rPr lang="en-US" sz="1400" dirty="0" err="1"/>
              <a:t>hiệu</a:t>
            </a:r>
            <a:r>
              <a:rPr lang="en-US" sz="1400" dirty="0"/>
              <a:t> </a:t>
            </a:r>
            <a:r>
              <a:rPr lang="en-US" sz="1400" dirty="0" err="1"/>
              <a:t>quả</a:t>
            </a:r>
            <a:r>
              <a:rPr lang="en-US" sz="1400" dirty="0"/>
              <a:t> </a:t>
            </a:r>
            <a:r>
              <a:rPr lang="en-US" sz="1400" dirty="0" err="1"/>
              <a:t>cao</a:t>
            </a:r>
            <a:r>
              <a:rPr lang="en-US" sz="1400" dirty="0"/>
              <a:t> </a:t>
            </a:r>
            <a:r>
              <a:rPr lang="en-US" sz="1400" dirty="0" err="1"/>
              <a:t>cho</a:t>
            </a:r>
            <a:r>
              <a:rPr lang="en-US" sz="1400" dirty="0"/>
              <a:t> </a:t>
            </a:r>
            <a:r>
              <a:rPr lang="en-US" sz="1400" dirty="0" err="1"/>
              <a:t>các</a:t>
            </a:r>
            <a:r>
              <a:rPr lang="en-US" sz="1400" dirty="0"/>
              <a:t> workflow </a:t>
            </a:r>
            <a:r>
              <a:rPr lang="en-US" sz="1400" dirty="0" err="1"/>
              <a:t>phân</a:t>
            </a:r>
            <a:r>
              <a:rPr lang="en-US" sz="1400" dirty="0"/>
              <a:t> </a:t>
            </a:r>
            <a:r>
              <a:rPr lang="en-US" sz="1400" dirty="0" err="1"/>
              <a:t>tán</a:t>
            </a:r>
            <a:r>
              <a:rPr lang="en-US" sz="1400" dirty="0"/>
              <a:t>. </a:t>
            </a:r>
            <a:r>
              <a:rPr lang="en-US" sz="1400" dirty="0" err="1"/>
              <a:t>Giống</a:t>
            </a:r>
            <a:r>
              <a:rPr lang="en-US" sz="1400" dirty="0"/>
              <a:t> </a:t>
            </a:r>
            <a:r>
              <a:rPr lang="en-US" sz="1400" dirty="0" err="1"/>
              <a:t>như</a:t>
            </a:r>
            <a:r>
              <a:rPr lang="en-US" sz="1400" dirty="0"/>
              <a:t> </a:t>
            </a:r>
            <a:r>
              <a:rPr lang="en-US" sz="1400" dirty="0" err="1"/>
              <a:t>các</a:t>
            </a:r>
            <a:r>
              <a:rPr lang="en-US" sz="1400" dirty="0"/>
              <a:t> </a:t>
            </a:r>
            <a:r>
              <a:rPr lang="en-US" sz="1400" dirty="0" err="1"/>
              <a:t>hệ</a:t>
            </a:r>
            <a:r>
              <a:rPr lang="en-US" sz="1400" dirty="0"/>
              <a:t> </a:t>
            </a:r>
            <a:r>
              <a:rPr lang="en-US" sz="1400" dirty="0" err="1"/>
              <a:t>thống</a:t>
            </a:r>
            <a:r>
              <a:rPr lang="en-US" sz="1400" dirty="0"/>
              <a:t> </a:t>
            </a:r>
            <a:r>
              <a:rPr lang="en-US" sz="1400" dirty="0" err="1"/>
              <a:t>quản</a:t>
            </a:r>
            <a:r>
              <a:rPr lang="en-US" sz="1400" dirty="0"/>
              <a:t> </a:t>
            </a:r>
            <a:r>
              <a:rPr lang="en-US" sz="1400" dirty="0" err="1"/>
              <a:t>lý</a:t>
            </a:r>
            <a:r>
              <a:rPr lang="en-US" sz="1400" dirty="0"/>
              <a:t> </a:t>
            </a:r>
            <a:r>
              <a:rPr lang="en-US" sz="1400" dirty="0" err="1"/>
              <a:t>phiên</a:t>
            </a:r>
            <a:r>
              <a:rPr lang="en-US" sz="1400" dirty="0"/>
              <a:t> </a:t>
            </a:r>
            <a:r>
              <a:rPr lang="en-US" sz="1400" dirty="0" err="1"/>
              <a:t>bản</a:t>
            </a:r>
            <a:r>
              <a:rPr lang="en-US" sz="1400" dirty="0"/>
              <a:t> </a:t>
            </a:r>
            <a:r>
              <a:rPr lang="en-US" sz="1400" dirty="0" err="1"/>
              <a:t>phân</a:t>
            </a:r>
            <a:r>
              <a:rPr lang="en-US" sz="1400" dirty="0"/>
              <a:t> </a:t>
            </a:r>
            <a:r>
              <a:rPr lang="en-US" sz="1400" dirty="0" err="1"/>
              <a:t>tán</a:t>
            </a:r>
            <a:r>
              <a:rPr lang="en-US" sz="1400" dirty="0"/>
              <a:t> </a:t>
            </a:r>
            <a:r>
              <a:rPr lang="en-US" sz="1400" dirty="0" err="1"/>
              <a:t>khác</a:t>
            </a:r>
            <a:r>
              <a:rPr lang="en-US" sz="1400" dirty="0"/>
              <a:t>, </a:t>
            </a:r>
            <a:r>
              <a:rPr lang="en-US" sz="1400" dirty="0" err="1"/>
              <a:t>mọi</a:t>
            </a:r>
            <a:r>
              <a:rPr lang="en-US" sz="1400" dirty="0"/>
              <a:t> </a:t>
            </a:r>
            <a:r>
              <a:rPr lang="en-US" sz="1400" dirty="0" err="1"/>
              <a:t>thư</a:t>
            </a:r>
            <a:r>
              <a:rPr lang="en-US" sz="1400" dirty="0"/>
              <a:t> </a:t>
            </a:r>
            <a:r>
              <a:rPr lang="en-US" sz="1400" dirty="0" err="1"/>
              <a:t>mục</a:t>
            </a:r>
            <a:r>
              <a:rPr lang="en-US" sz="1400" dirty="0"/>
              <a:t> </a:t>
            </a:r>
            <a:r>
              <a:rPr lang="en-US" sz="1400" dirty="0" err="1"/>
              <a:t>Git</a:t>
            </a:r>
            <a:r>
              <a:rPr lang="en-US" sz="1400" dirty="0"/>
              <a:t> </a:t>
            </a:r>
            <a:r>
              <a:rPr lang="en-US" sz="1400" dirty="0" err="1"/>
              <a:t>trên</a:t>
            </a:r>
            <a:r>
              <a:rPr lang="en-US" sz="1400" dirty="0"/>
              <a:t> </a:t>
            </a:r>
            <a:r>
              <a:rPr lang="en-US" sz="1400" dirty="0" err="1"/>
              <a:t>máy</a:t>
            </a:r>
            <a:r>
              <a:rPr lang="en-US" sz="1400" dirty="0"/>
              <a:t> </a:t>
            </a:r>
            <a:r>
              <a:rPr lang="en-US" sz="1400" dirty="0" err="1"/>
              <a:t>tính</a:t>
            </a:r>
            <a:r>
              <a:rPr lang="en-US" sz="1400" dirty="0"/>
              <a:t> </a:t>
            </a:r>
            <a:r>
              <a:rPr lang="en-US" sz="1400" dirty="0" err="1"/>
              <a:t>đều</a:t>
            </a:r>
            <a:r>
              <a:rPr lang="en-US" sz="1400" dirty="0"/>
              <a:t> </a:t>
            </a:r>
            <a:r>
              <a:rPr lang="en-US" sz="1400" dirty="0" err="1"/>
              <a:t>là</a:t>
            </a:r>
            <a:r>
              <a:rPr lang="en-US" sz="1400" dirty="0"/>
              <a:t> </a:t>
            </a:r>
            <a:r>
              <a:rPr lang="en-US" sz="1400" dirty="0" err="1"/>
              <a:t>một</a:t>
            </a:r>
            <a:r>
              <a:rPr lang="en-US" sz="1400" dirty="0"/>
              <a:t> </a:t>
            </a:r>
            <a:r>
              <a:rPr lang="en-US" sz="1400" dirty="0" err="1"/>
              <a:t>kho</a:t>
            </a:r>
            <a:r>
              <a:rPr lang="en-US" sz="1400" dirty="0"/>
              <a:t> </a:t>
            </a:r>
            <a:r>
              <a:rPr lang="en-US" sz="1400" dirty="0" err="1"/>
              <a:t>chứa</a:t>
            </a:r>
            <a:r>
              <a:rPr lang="en-US" sz="1400" dirty="0"/>
              <a:t> </a:t>
            </a:r>
            <a:r>
              <a:rPr lang="en-US" sz="1400" dirty="0" err="1"/>
              <a:t>lịch</a:t>
            </a:r>
            <a:r>
              <a:rPr lang="en-US" sz="1400" dirty="0"/>
              <a:t> </a:t>
            </a:r>
            <a:r>
              <a:rPr lang="en-US" sz="1400" dirty="0" err="1"/>
              <a:t>sử</a:t>
            </a:r>
            <a:r>
              <a:rPr lang="en-US" sz="1400" dirty="0"/>
              <a:t> . </a:t>
            </a:r>
            <a:r>
              <a:rPr lang="en-US" sz="1400" dirty="0" err="1"/>
              <a:t>Gồm</a:t>
            </a:r>
            <a:r>
              <a:rPr lang="en-US" sz="1400" dirty="0"/>
              <a:t> </a:t>
            </a:r>
            <a:r>
              <a:rPr lang="en-US" sz="1400" dirty="0" err="1"/>
              <a:t>có</a:t>
            </a:r>
            <a:r>
              <a:rPr lang="en-US" sz="1400" dirty="0"/>
              <a:t> </a:t>
            </a:r>
            <a:r>
              <a:rPr lang="en-US" sz="1400" dirty="0" err="1"/>
              <a:t>kho</a:t>
            </a:r>
            <a:r>
              <a:rPr lang="en-US" sz="1400" dirty="0"/>
              <a:t> </a:t>
            </a:r>
            <a:r>
              <a:rPr lang="en-US" sz="1400" dirty="0" err="1"/>
              <a:t>lưu</a:t>
            </a:r>
            <a:r>
              <a:rPr lang="en-US" sz="1400" dirty="0"/>
              <a:t> </a:t>
            </a:r>
            <a:r>
              <a:rPr lang="en-US" sz="1400" dirty="0" err="1"/>
              <a:t>trữ</a:t>
            </a:r>
            <a:r>
              <a:rPr lang="en-US" sz="1400" dirty="0"/>
              <a:t> </a:t>
            </a:r>
            <a:r>
              <a:rPr lang="en-US" sz="1400" dirty="0" err="1"/>
              <a:t>từ</a:t>
            </a:r>
            <a:r>
              <a:rPr lang="en-US" sz="1400" dirty="0"/>
              <a:t> </a:t>
            </a:r>
            <a:r>
              <a:rPr lang="en-US" sz="1400" dirty="0" err="1"/>
              <a:t>xa</a:t>
            </a:r>
            <a:r>
              <a:rPr lang="en-US" sz="1400" dirty="0"/>
              <a:t> </a:t>
            </a:r>
            <a:r>
              <a:rPr lang="en-US" sz="1400" dirty="0" err="1"/>
              <a:t>trong</a:t>
            </a:r>
            <a:r>
              <a:rPr lang="en-US" sz="1400" dirty="0"/>
              <a:t> </a:t>
            </a:r>
            <a:r>
              <a:rPr lang="en-US" sz="1400" dirty="0" err="1"/>
              <a:t>máy</a:t>
            </a:r>
            <a:r>
              <a:rPr lang="en-US" sz="1400" dirty="0"/>
              <a:t> </a:t>
            </a:r>
            <a:r>
              <a:rPr lang="en-US" sz="1400" dirty="0" err="1"/>
              <a:t>chủ</a:t>
            </a:r>
            <a:r>
              <a:rPr lang="en-US" sz="1400" dirty="0"/>
              <a:t> </a:t>
            </a:r>
            <a:r>
              <a:rPr lang="en-US" sz="1400" dirty="0" err="1"/>
              <a:t>và</a:t>
            </a:r>
            <a:r>
              <a:rPr lang="en-US" sz="1400" dirty="0"/>
              <a:t> </a:t>
            </a:r>
            <a:r>
              <a:rPr lang="en-US" sz="1400" dirty="0" err="1"/>
              <a:t>một</a:t>
            </a:r>
            <a:r>
              <a:rPr lang="en-US" sz="1400" dirty="0"/>
              <a:t> </a:t>
            </a:r>
            <a:r>
              <a:rPr lang="en-US" sz="1400" dirty="0" err="1"/>
              <a:t>kho</a:t>
            </a:r>
            <a:r>
              <a:rPr lang="en-US" sz="1400" dirty="0"/>
              <a:t> </a:t>
            </a:r>
            <a:r>
              <a:rPr lang="en-US" sz="1400" dirty="0" err="1"/>
              <a:t>lưu</a:t>
            </a:r>
            <a:r>
              <a:rPr lang="en-US" sz="1400" dirty="0"/>
              <a:t> </a:t>
            </a:r>
            <a:r>
              <a:rPr lang="en-US" sz="1400" dirty="0" err="1"/>
              <a:t>trữ</a:t>
            </a:r>
            <a:r>
              <a:rPr lang="en-US" sz="1400" dirty="0"/>
              <a:t> </a:t>
            </a:r>
            <a:r>
              <a:rPr lang="en-US" sz="1400" dirty="0" err="1"/>
              <a:t>cục</a:t>
            </a:r>
            <a:r>
              <a:rPr lang="en-US" sz="1400" dirty="0"/>
              <a:t> </a:t>
            </a:r>
            <a:r>
              <a:rPr lang="en-US" sz="1400" dirty="0" err="1"/>
              <a:t>bộ</a:t>
            </a:r>
            <a:r>
              <a:rPr lang="en-US" sz="1400" dirty="0"/>
              <a:t> </a:t>
            </a:r>
            <a:r>
              <a:rPr lang="en-US" sz="1400" dirty="0" err="1"/>
              <a:t>được</a:t>
            </a:r>
            <a:r>
              <a:rPr lang="en-US" sz="1400" dirty="0"/>
              <a:t> </a:t>
            </a:r>
            <a:r>
              <a:rPr lang="en-US" sz="1400" dirty="0" err="1"/>
              <a:t>lưu</a:t>
            </a:r>
            <a:r>
              <a:rPr lang="en-US" sz="1400" dirty="0"/>
              <a:t> </a:t>
            </a:r>
            <a:r>
              <a:rPr lang="en-US" sz="1400" dirty="0" err="1"/>
              <a:t>trữ</a:t>
            </a:r>
            <a:r>
              <a:rPr lang="en-US" sz="1400" dirty="0"/>
              <a:t> </a:t>
            </a:r>
            <a:r>
              <a:rPr lang="en-US" sz="1400" dirty="0" err="1"/>
              <a:t>trong</a:t>
            </a:r>
            <a:r>
              <a:rPr lang="en-US" sz="1400" dirty="0"/>
              <a:t> </a:t>
            </a:r>
            <a:r>
              <a:rPr lang="en-US" sz="1400" dirty="0" err="1"/>
              <a:t>máy</a:t>
            </a:r>
            <a:r>
              <a:rPr lang="en-US" sz="1400" dirty="0"/>
              <a:t> </a:t>
            </a:r>
            <a:r>
              <a:rPr lang="en-US" sz="1400" dirty="0" err="1"/>
              <a:t>tính</a:t>
            </a:r>
            <a:r>
              <a:rPr lang="en-US" sz="1400" dirty="0"/>
              <a:t> </a:t>
            </a:r>
            <a:r>
              <a:rPr lang="en-US" sz="1400" dirty="0" err="1"/>
              <a:t>của</a:t>
            </a:r>
            <a:r>
              <a:rPr lang="en-US" sz="1400" dirty="0"/>
              <a:t> </a:t>
            </a:r>
            <a:r>
              <a:rPr lang="en-US" sz="1400" dirty="0" err="1"/>
              <a:t>nhà</a:t>
            </a:r>
            <a:r>
              <a:rPr lang="en-US" sz="1400" dirty="0"/>
              <a:t> </a:t>
            </a:r>
            <a:r>
              <a:rPr lang="en-US" sz="1400" dirty="0" err="1"/>
              <a:t>phát</a:t>
            </a:r>
            <a:r>
              <a:rPr lang="en-US" sz="1400" dirty="0"/>
              <a:t> </a:t>
            </a:r>
            <a:r>
              <a:rPr lang="en-US" sz="1400" dirty="0" err="1"/>
              <a:t>triển</a:t>
            </a:r>
            <a:r>
              <a:rPr lang="en-US" sz="1400" dirty="0"/>
              <a:t>.</a:t>
            </a:r>
            <a:br>
              <a:rPr lang="en-US" sz="1400" dirty="0"/>
            </a:br>
            <a:endParaRPr sz="1400" dirty="0"/>
          </a:p>
        </p:txBody>
      </p:sp>
      <p:sp>
        <p:nvSpPr>
          <p:cNvPr id="221" name="Google Shape;221;p44"/>
          <p:cNvSpPr txBox="1">
            <a:spLocks noGrp="1"/>
          </p:cNvSpPr>
          <p:nvPr>
            <p:ph type="subTitle" idx="1"/>
          </p:nvPr>
        </p:nvSpPr>
        <p:spPr>
          <a:xfrm>
            <a:off x="996903" y="1260997"/>
            <a:ext cx="7170821" cy="767184"/>
          </a:xfrm>
          <a:prstGeom prst="rect">
            <a:avLst/>
          </a:prstGeom>
        </p:spPr>
        <p:txBody>
          <a:bodyPr spcFirstLastPara="1" wrap="square" lIns="91425" tIns="91425" rIns="91425" bIns="91425" anchor="ctr" anchorCtr="0">
            <a:noAutofit/>
          </a:bodyPr>
          <a:lstStyle/>
          <a:p>
            <a:pPr lvl="0" algn="l"/>
            <a:r>
              <a:rPr lang="en-US" sz="1400" dirty="0" smtClean="0">
                <a:solidFill>
                  <a:schemeClr val="tx1"/>
                </a:solidFill>
                <a:latin typeface="Raleway" panose="020B0604020202020204" charset="0"/>
              </a:rPr>
              <a:t>	</a:t>
            </a:r>
            <a:r>
              <a:rPr lang="en-US" sz="1400" dirty="0" err="1">
                <a:solidFill>
                  <a:schemeClr val="tx1"/>
                </a:solidFill>
                <a:latin typeface="Raleway" panose="020B0604020202020204" charset="0"/>
              </a:rPr>
              <a:t>L</a:t>
            </a:r>
            <a:r>
              <a:rPr lang="en-US" sz="1400" dirty="0" err="1" smtClean="0">
                <a:solidFill>
                  <a:schemeClr val="tx1"/>
                </a:solidFill>
                <a:latin typeface="Raleway" panose="020B0604020202020204" charset="0"/>
              </a:rPr>
              <a:t>à</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một</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trong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những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hệ</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thống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kiểm</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soát</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phiên</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bản</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dùng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để</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theo</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dõi</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các</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thay</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đổi</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trong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tập</a:t>
            </a:r>
            <a:r>
              <a:rPr lang="en-US" sz="1400" dirty="0" smtClean="0">
                <a:solidFill>
                  <a:schemeClr val="tx1"/>
                </a:solidFill>
                <a:latin typeface="Raleway" panose="020B0604020202020204" charset="0"/>
              </a:rPr>
              <a:t> </a:t>
            </a:r>
            <a:r>
              <a:rPr lang="en-US" sz="1400" dirty="0" smtClean="0">
                <a:solidFill>
                  <a:schemeClr val="tx1"/>
                </a:solidFill>
                <a:latin typeface="Raleway" panose="020B0604020202020204" charset="0"/>
              </a:rPr>
              <a:t>tin </a:t>
            </a:r>
            <a:r>
              <a:rPr lang="en-US" sz="1400" dirty="0" err="1" smtClean="0">
                <a:solidFill>
                  <a:schemeClr val="tx1"/>
                </a:solidFill>
                <a:latin typeface="Raleway" panose="020B0604020202020204" charset="0"/>
              </a:rPr>
              <a:t>và</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thay</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đổi</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các</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tập</a:t>
            </a:r>
            <a:r>
              <a:rPr lang="en-US" sz="1400" dirty="0" smtClean="0">
                <a:solidFill>
                  <a:schemeClr val="tx1"/>
                </a:solidFill>
                <a:latin typeface="Raleway" panose="020B0604020202020204" charset="0"/>
              </a:rPr>
              <a:t> tin </a:t>
            </a:r>
            <a:r>
              <a:rPr lang="en-US" sz="1400" dirty="0" err="1" smtClean="0">
                <a:solidFill>
                  <a:schemeClr val="tx1"/>
                </a:solidFill>
                <a:latin typeface="Raleway" panose="020B0604020202020204" charset="0"/>
              </a:rPr>
              <a:t>bất</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kỳ</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nó</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được</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sử</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dụng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chính</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trong</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các</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lĩnh</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vực</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phát</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triển</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kỹ</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thuật</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phần</a:t>
            </a:r>
            <a:r>
              <a:rPr lang="en-US" sz="1400" dirty="0" smtClean="0">
                <a:solidFill>
                  <a:schemeClr val="tx1"/>
                </a:solidFill>
                <a:latin typeface="Raleway" panose="020B0604020202020204" charset="0"/>
              </a:rPr>
              <a:t> </a:t>
            </a:r>
            <a:r>
              <a:rPr lang="en-US" sz="1400" dirty="0" err="1" smtClean="0">
                <a:solidFill>
                  <a:schemeClr val="tx1"/>
                </a:solidFill>
                <a:latin typeface="Raleway" panose="020B0604020202020204" charset="0"/>
              </a:rPr>
              <a:t>mềm</a:t>
            </a:r>
            <a:endParaRPr lang="en-US" sz="1400" dirty="0">
              <a:solidFill>
                <a:schemeClr val="tx1"/>
              </a:solidFill>
              <a:latin typeface="Raleway" panose="020B0604020202020204" charset="0"/>
            </a:endParaRPr>
          </a:p>
        </p:txBody>
      </p:sp>
      <p:sp>
        <p:nvSpPr>
          <p:cNvPr id="2" name="Rectangle 1"/>
          <p:cNvSpPr/>
          <p:nvPr/>
        </p:nvSpPr>
        <p:spPr>
          <a:xfrm>
            <a:off x="2090009" y="2140112"/>
            <a:ext cx="7053991" cy="738664"/>
          </a:xfrm>
          <a:prstGeom prst="rect">
            <a:avLst/>
          </a:prstGeom>
        </p:spPr>
        <p:txBody>
          <a:bodyPr wrap="square">
            <a:spAutoFit/>
          </a:bodyPr>
          <a:lstStyle/>
          <a:p>
            <a:pPr algn="r"/>
            <a:r>
              <a:rPr lang="en-US" dirty="0" err="1">
                <a:latin typeface="Raleway" panose="020B0604020202020204" charset="0"/>
              </a:rPr>
              <a:t>L</a:t>
            </a:r>
            <a:r>
              <a:rPr lang="en-US" dirty="0" err="1" smtClean="0">
                <a:latin typeface="Raleway" panose="020B0604020202020204" charset="0"/>
              </a:rPr>
              <a:t>à</a:t>
            </a:r>
            <a:r>
              <a:rPr lang="en-US" dirty="0" smtClean="0">
                <a:latin typeface="Raleway" panose="020B0604020202020204" charset="0"/>
              </a:rPr>
              <a:t> </a:t>
            </a:r>
            <a:r>
              <a:rPr lang="en-US" dirty="0" err="1">
                <a:latin typeface="Raleway" panose="020B0604020202020204" charset="0"/>
              </a:rPr>
              <a:t>hệ</a:t>
            </a:r>
            <a:r>
              <a:rPr lang="en-US" dirty="0">
                <a:latin typeface="Raleway" panose="020B0604020202020204" charset="0"/>
              </a:rPr>
              <a:t> </a:t>
            </a:r>
            <a:r>
              <a:rPr lang="en-US" dirty="0" err="1">
                <a:latin typeface="Raleway" panose="020B0604020202020204" charset="0"/>
              </a:rPr>
              <a:t>thống</a:t>
            </a:r>
            <a:r>
              <a:rPr lang="en-US" dirty="0">
                <a:latin typeface="Raleway" panose="020B0604020202020204" charset="0"/>
              </a:rPr>
              <a:t> </a:t>
            </a:r>
            <a:r>
              <a:rPr lang="en-US" dirty="0" err="1">
                <a:latin typeface="Raleway" panose="020B0604020202020204" charset="0"/>
              </a:rPr>
              <a:t>điều</a:t>
            </a:r>
            <a:r>
              <a:rPr lang="en-US" dirty="0">
                <a:latin typeface="Raleway" panose="020B0604020202020204" charset="0"/>
              </a:rPr>
              <a:t> </a:t>
            </a:r>
            <a:r>
              <a:rPr lang="en-US" dirty="0" err="1">
                <a:latin typeface="Raleway" panose="020B0604020202020204" charset="0"/>
              </a:rPr>
              <a:t>khiển</a:t>
            </a:r>
            <a:r>
              <a:rPr lang="en-US" dirty="0">
                <a:latin typeface="Raleway" panose="020B0604020202020204" charset="0"/>
              </a:rPr>
              <a:t> </a:t>
            </a:r>
            <a:r>
              <a:rPr lang="en-US" dirty="0" err="1">
                <a:latin typeface="Raleway" panose="020B0604020202020204" charset="0"/>
              </a:rPr>
              <a:t>về</a:t>
            </a:r>
            <a:r>
              <a:rPr lang="en-US" dirty="0">
                <a:latin typeface="Raleway" panose="020B0604020202020204" charset="0"/>
              </a:rPr>
              <a:t> </a:t>
            </a:r>
            <a:r>
              <a:rPr lang="en-US" dirty="0" err="1">
                <a:latin typeface="Raleway" panose="020B0604020202020204" charset="0"/>
              </a:rPr>
              <a:t>mặt</a:t>
            </a:r>
            <a:r>
              <a:rPr lang="en-US" dirty="0">
                <a:latin typeface="Raleway" panose="020B0604020202020204" charset="0"/>
              </a:rPr>
              <a:t> </a:t>
            </a:r>
            <a:r>
              <a:rPr lang="en-US" dirty="0" err="1">
                <a:latin typeface="Raleway" panose="020B0604020202020204" charset="0"/>
              </a:rPr>
              <a:t>cơ</a:t>
            </a:r>
            <a:r>
              <a:rPr lang="en-US" dirty="0">
                <a:latin typeface="Raleway" panose="020B0604020202020204" charset="0"/>
              </a:rPr>
              <a:t> </a:t>
            </a:r>
            <a:r>
              <a:rPr lang="en-US" dirty="0" err="1">
                <a:latin typeface="Raleway" panose="020B0604020202020204" charset="0"/>
              </a:rPr>
              <a:t>bản</a:t>
            </a:r>
            <a:r>
              <a:rPr lang="en-US" dirty="0">
                <a:latin typeface="Raleway" panose="020B0604020202020204" charset="0"/>
              </a:rPr>
              <a:t> </a:t>
            </a:r>
            <a:r>
              <a:rPr lang="en-US" dirty="0" err="1">
                <a:latin typeface="Raleway" panose="020B0604020202020204" charset="0"/>
              </a:rPr>
              <a:t>nó</a:t>
            </a:r>
            <a:r>
              <a:rPr lang="en-US" dirty="0">
                <a:latin typeface="Raleway" panose="020B0604020202020204" charset="0"/>
              </a:rPr>
              <a:t>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một</a:t>
            </a:r>
            <a:r>
              <a:rPr lang="en-US" dirty="0">
                <a:latin typeface="Raleway" panose="020B0604020202020204" charset="0"/>
              </a:rPr>
              <a:t> </a:t>
            </a:r>
            <a:r>
              <a:rPr lang="en-US" dirty="0" err="1">
                <a:latin typeface="Raleway" panose="020B0604020202020204" charset="0"/>
              </a:rPr>
              <a:t>trình</a:t>
            </a:r>
            <a:r>
              <a:rPr lang="en-US" dirty="0">
                <a:latin typeface="Raleway" panose="020B0604020202020204" charset="0"/>
              </a:rPr>
              <a:t> </a:t>
            </a:r>
            <a:r>
              <a:rPr lang="en-US" dirty="0" err="1">
                <a:latin typeface="Raleway" panose="020B0604020202020204" charset="0"/>
              </a:rPr>
              <a:t>theo</a:t>
            </a:r>
            <a:r>
              <a:rPr lang="en-US" dirty="0">
                <a:latin typeface="Raleway" panose="020B0604020202020204" charset="0"/>
              </a:rPr>
              <a:t> </a:t>
            </a:r>
            <a:r>
              <a:rPr lang="en-US" dirty="0" err="1">
                <a:latin typeface="Raleway" panose="020B0604020202020204" charset="0"/>
              </a:rPr>
              <a:t>dõi</a:t>
            </a:r>
            <a:r>
              <a:rPr lang="en-US" dirty="0">
                <a:latin typeface="Raleway" panose="020B0604020202020204" charset="0"/>
              </a:rPr>
              <a:t> </a:t>
            </a:r>
            <a:r>
              <a:rPr lang="en-US" dirty="0" err="1">
                <a:latin typeface="Raleway" panose="020B0604020202020204" charset="0"/>
              </a:rPr>
              <a:t>nội</a:t>
            </a:r>
            <a:r>
              <a:rPr lang="en-US" dirty="0">
                <a:latin typeface="Raleway" panose="020B0604020202020204" charset="0"/>
              </a:rPr>
              <a:t> dung </a:t>
            </a:r>
            <a:r>
              <a:rPr lang="en-US" dirty="0" err="1">
                <a:latin typeface="Raleway" panose="020B0604020202020204" charset="0"/>
              </a:rPr>
              <a:t>vì</a:t>
            </a:r>
            <a:r>
              <a:rPr lang="en-US" dirty="0">
                <a:latin typeface="Raleway" panose="020B0604020202020204" charset="0"/>
              </a:rPr>
              <a:t> </a:t>
            </a:r>
            <a:r>
              <a:rPr lang="en-US" dirty="0" smtClean="0">
                <a:latin typeface="Raleway" panose="020B0604020202020204" charset="0"/>
              </a:rPr>
              <a:t> </a:t>
            </a:r>
            <a:r>
              <a:rPr lang="en-US" dirty="0" err="1" smtClean="0">
                <a:latin typeface="Raleway" panose="020B0604020202020204" charset="0"/>
              </a:rPr>
              <a:t>thế</a:t>
            </a:r>
            <a:r>
              <a:rPr lang="en-US" dirty="0" smtClean="0">
                <a:latin typeface="Raleway" panose="020B0604020202020204" charset="0"/>
              </a:rPr>
              <a:t> </a:t>
            </a:r>
            <a:r>
              <a:rPr lang="en-US" dirty="0" err="1" smtClean="0">
                <a:latin typeface="Raleway" panose="020B0604020202020204" charset="0"/>
              </a:rPr>
              <a:t>có</a:t>
            </a:r>
            <a:r>
              <a:rPr lang="en-US" dirty="0" smtClean="0">
                <a:latin typeface="Raleway" panose="020B0604020202020204" charset="0"/>
              </a:rPr>
              <a:t> </a:t>
            </a:r>
            <a:r>
              <a:rPr lang="en-US" dirty="0" err="1">
                <a:latin typeface="Raleway" panose="020B0604020202020204" charset="0"/>
              </a:rPr>
              <a:t>thể</a:t>
            </a:r>
            <a:r>
              <a:rPr lang="en-US" dirty="0">
                <a:latin typeface="Raleway" panose="020B0604020202020204" charset="0"/>
              </a:rPr>
              <a:t> </a:t>
            </a:r>
            <a:r>
              <a:rPr lang="en-US" dirty="0" err="1">
                <a:latin typeface="Raleway" panose="020B0604020202020204" charset="0"/>
              </a:rPr>
              <a:t>sử</a:t>
            </a:r>
            <a:r>
              <a:rPr lang="en-US" dirty="0">
                <a:latin typeface="Raleway" panose="020B0604020202020204" charset="0"/>
              </a:rPr>
              <a:t> </a:t>
            </a:r>
            <a:r>
              <a:rPr lang="en-US" dirty="0" err="1">
                <a:latin typeface="Raleway" panose="020B0604020202020204" charset="0"/>
              </a:rPr>
              <a:t>dụng</a:t>
            </a:r>
            <a:r>
              <a:rPr lang="en-US" dirty="0">
                <a:latin typeface="Raleway" panose="020B0604020202020204" charset="0"/>
              </a:rPr>
              <a:t> </a:t>
            </a:r>
            <a:r>
              <a:rPr lang="en-US" dirty="0" err="1">
                <a:latin typeface="Raleway" panose="020B0604020202020204" charset="0"/>
              </a:rPr>
              <a:t>được</a:t>
            </a:r>
            <a:r>
              <a:rPr lang="en-US" dirty="0">
                <a:latin typeface="Raleway" panose="020B0604020202020204" charset="0"/>
              </a:rPr>
              <a:t> </a:t>
            </a:r>
            <a:r>
              <a:rPr lang="en-US" dirty="0" err="1">
                <a:latin typeface="Raleway" panose="020B0604020202020204" charset="0"/>
              </a:rPr>
              <a:t>để</a:t>
            </a:r>
            <a:r>
              <a:rPr lang="en-US" dirty="0">
                <a:latin typeface="Raleway" panose="020B0604020202020204" charset="0"/>
              </a:rPr>
              <a:t> </a:t>
            </a:r>
            <a:r>
              <a:rPr lang="en-US" dirty="0" err="1">
                <a:latin typeface="Raleway" panose="020B0604020202020204" charset="0"/>
              </a:rPr>
              <a:t>lưu</a:t>
            </a:r>
            <a:r>
              <a:rPr lang="en-US" dirty="0">
                <a:latin typeface="Raleway" panose="020B0604020202020204" charset="0"/>
              </a:rPr>
              <a:t> </a:t>
            </a:r>
            <a:r>
              <a:rPr lang="en-US" dirty="0" err="1">
                <a:latin typeface="Raleway" panose="020B0604020202020204" charset="0"/>
              </a:rPr>
              <a:t>trữ</a:t>
            </a:r>
            <a:r>
              <a:rPr lang="en-US" dirty="0">
                <a:latin typeface="Raleway" panose="020B0604020202020204" charset="0"/>
              </a:rPr>
              <a:t> </a:t>
            </a:r>
            <a:r>
              <a:rPr lang="en-US" dirty="0" err="1">
                <a:latin typeface="Raleway" panose="020B0604020202020204" charset="0"/>
              </a:rPr>
              <a:t>nội</a:t>
            </a:r>
            <a:r>
              <a:rPr lang="en-US" dirty="0">
                <a:latin typeface="Raleway" panose="020B0604020202020204" charset="0"/>
              </a:rPr>
              <a:t> dung </a:t>
            </a:r>
            <a:r>
              <a:rPr lang="en-US" dirty="0" err="1">
                <a:latin typeface="Raleway" panose="020B0604020202020204" charset="0"/>
              </a:rPr>
              <a:t>chủ</a:t>
            </a:r>
            <a:r>
              <a:rPr lang="en-US" dirty="0">
                <a:latin typeface="Raleway" panose="020B0604020202020204" charset="0"/>
              </a:rPr>
              <a:t> </a:t>
            </a:r>
            <a:r>
              <a:rPr lang="en-US" dirty="0" err="1">
                <a:latin typeface="Raleway" panose="020B0604020202020204" charset="0"/>
              </a:rPr>
              <a:t>yếu</a:t>
            </a:r>
            <a:r>
              <a:rPr lang="en-US" dirty="0">
                <a:latin typeface="Raleway" panose="020B0604020202020204" charset="0"/>
              </a:rPr>
              <a:t> </a:t>
            </a:r>
            <a:r>
              <a:rPr lang="en-US" dirty="0" err="1">
                <a:latin typeface="Raleway" panose="020B0604020202020204" charset="0"/>
              </a:rPr>
              <a:t>sử</a:t>
            </a:r>
            <a:r>
              <a:rPr lang="en-US" dirty="0">
                <a:latin typeface="Raleway" panose="020B0604020202020204" charset="0"/>
              </a:rPr>
              <a:t> </a:t>
            </a:r>
            <a:r>
              <a:rPr lang="en-US" dirty="0" err="1">
                <a:latin typeface="Raleway" panose="020B0604020202020204" charset="0"/>
              </a:rPr>
              <a:t>dụng</a:t>
            </a:r>
            <a:r>
              <a:rPr lang="en-US" dirty="0">
                <a:latin typeface="Raleway" panose="020B0604020202020204" charset="0"/>
              </a:rPr>
              <a:t> </a:t>
            </a:r>
            <a:r>
              <a:rPr lang="en-US" dirty="0" err="1">
                <a:latin typeface="Raleway" panose="020B0604020202020204" charset="0"/>
              </a:rPr>
              <a:t>để</a:t>
            </a:r>
            <a:r>
              <a:rPr lang="en-US" dirty="0">
                <a:latin typeface="Raleway" panose="020B0604020202020204" charset="0"/>
              </a:rPr>
              <a:t> </a:t>
            </a:r>
            <a:r>
              <a:rPr lang="en-US" dirty="0" err="1">
                <a:latin typeface="Raleway" panose="020B0604020202020204" charset="0"/>
              </a:rPr>
              <a:t>lưu</a:t>
            </a:r>
            <a:r>
              <a:rPr lang="en-US" dirty="0">
                <a:latin typeface="Raleway" panose="020B0604020202020204" charset="0"/>
              </a:rPr>
              <a:t> </a:t>
            </a:r>
            <a:r>
              <a:rPr lang="en-US" dirty="0" err="1">
                <a:latin typeface="Raleway" panose="020B0604020202020204" charset="0"/>
              </a:rPr>
              <a:t>trữ</a:t>
            </a:r>
            <a:r>
              <a:rPr lang="en-US" dirty="0">
                <a:latin typeface="Raleway" panose="020B0604020202020204" charset="0"/>
              </a:rPr>
              <a:t> </a:t>
            </a:r>
            <a:r>
              <a:rPr lang="en-US" dirty="0" err="1">
                <a:latin typeface="Raleway" panose="020B0604020202020204" charset="0"/>
              </a:rPr>
              <a:t>các</a:t>
            </a:r>
            <a:r>
              <a:rPr lang="en-US" dirty="0">
                <a:latin typeface="Raleway" panose="020B0604020202020204" charset="0"/>
              </a:rPr>
              <a:t> </a:t>
            </a:r>
            <a:r>
              <a:rPr lang="en-US" dirty="0" err="1">
                <a:latin typeface="Raleway" panose="020B0604020202020204" charset="0"/>
              </a:rPr>
              <a:t>mã</a:t>
            </a:r>
            <a:r>
              <a:rPr lang="en-US" dirty="0">
                <a:latin typeface="Raleway" panose="020B0604020202020204" charset="0"/>
              </a:rPr>
              <a:t> do </a:t>
            </a:r>
            <a:r>
              <a:rPr lang="en-US" dirty="0" err="1">
                <a:latin typeface="Raleway" panose="020B0604020202020204" charset="0"/>
              </a:rPr>
              <a:t>tính</a:t>
            </a:r>
            <a:r>
              <a:rPr lang="en-US" dirty="0">
                <a:latin typeface="Raleway" panose="020B0604020202020204" charset="0"/>
              </a:rPr>
              <a:t> </a:t>
            </a:r>
            <a:r>
              <a:rPr lang="en-US" dirty="0" err="1">
                <a:latin typeface="Raleway" panose="020B0604020202020204" charset="0"/>
              </a:rPr>
              <a:t>năng</a:t>
            </a:r>
            <a:r>
              <a:rPr lang="en-US" dirty="0">
                <a:latin typeface="Raleway" panose="020B0604020202020204" charset="0"/>
              </a:rPr>
              <a:t> </a:t>
            </a:r>
            <a:r>
              <a:rPr lang="en-US" dirty="0" err="1">
                <a:latin typeface="Raleway" panose="020B0604020202020204" charset="0"/>
              </a:rPr>
              <a:t>khác</a:t>
            </a:r>
            <a:r>
              <a:rPr lang="en-US" dirty="0">
                <a:latin typeface="Raleway" panose="020B0604020202020204" charset="0"/>
              </a:rPr>
              <a:t> </a:t>
            </a:r>
            <a:r>
              <a:rPr lang="en-US" dirty="0" err="1">
                <a:latin typeface="Raleway" panose="020B0604020202020204" charset="0"/>
              </a:rPr>
              <a:t>mà</a:t>
            </a:r>
            <a:r>
              <a:rPr lang="en-US" dirty="0">
                <a:latin typeface="Raleway" panose="020B0604020202020204" charset="0"/>
              </a:rPr>
              <a:t> </a:t>
            </a:r>
            <a:r>
              <a:rPr lang="en-US" dirty="0" err="1">
                <a:latin typeface="Raleway" panose="020B0604020202020204" charset="0"/>
              </a:rPr>
              <a:t>nó</a:t>
            </a:r>
            <a:r>
              <a:rPr lang="en-US" dirty="0">
                <a:latin typeface="Raleway" panose="020B0604020202020204" charset="0"/>
              </a:rPr>
              <a:t> </a:t>
            </a:r>
            <a:r>
              <a:rPr lang="en-US" dirty="0" err="1">
                <a:latin typeface="Raleway" panose="020B0604020202020204" charset="0"/>
              </a:rPr>
              <a:t>cung</a:t>
            </a:r>
            <a:r>
              <a:rPr lang="en-US" dirty="0">
                <a:latin typeface="Raleway" panose="020B0604020202020204" charset="0"/>
              </a:rPr>
              <a:t> </a:t>
            </a:r>
            <a:r>
              <a:rPr lang="en-US" dirty="0" err="1">
                <a:latin typeface="Raleway" panose="020B0604020202020204" charset="0"/>
              </a:rPr>
              <a:t>cấp</a:t>
            </a:r>
            <a:endParaRPr lang="en-US" dirty="0">
              <a:latin typeface="Raleway" panose="020B0604020202020204" charset="0"/>
            </a:endParaRPr>
          </a:p>
        </p:txBody>
      </p:sp>
      <p:sp>
        <p:nvSpPr>
          <p:cNvPr id="3" name="Rectangle 2"/>
          <p:cNvSpPr/>
          <p:nvPr/>
        </p:nvSpPr>
        <p:spPr>
          <a:xfrm>
            <a:off x="3423151" y="162801"/>
            <a:ext cx="1547610" cy="784830"/>
          </a:xfrm>
          <a:prstGeom prst="rect">
            <a:avLst/>
          </a:prstGeom>
        </p:spPr>
        <p:txBody>
          <a:bodyPr wrap="square">
            <a:spAutoFit/>
          </a:bodyPr>
          <a:lstStyle/>
          <a:p>
            <a:r>
              <a:rPr lang="en-US" sz="4500" dirty="0" err="1" smtClean="0">
                <a:solidFill>
                  <a:schemeClr val="bg1"/>
                </a:solidFill>
                <a:latin typeface="Freestyle Script" panose="030804020302050B0404" pitchFamily="66" charset="0"/>
              </a:rPr>
              <a:t>Git</a:t>
            </a:r>
            <a:endParaRPr lang="en-US" sz="4500" dirty="0">
              <a:solidFill>
                <a:schemeClr val="bg1"/>
              </a:solidFill>
              <a:latin typeface="Freestyle Script" panose="030804020302050B0404" pitchFamily="66"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Effect transition="in" filter="randombar(horizontal)">
                                      <p:cBhvr>
                                        <p:cTn id="7" dur="100"/>
                                        <p:tgtEl>
                                          <p:spTgt spid="2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p:bldP spid="221"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45"/>
          <p:cNvPicPr preferRelativeResize="0"/>
          <p:nvPr/>
        </p:nvPicPr>
        <p:blipFill rotWithShape="1">
          <a:blip r:embed="rId3">
            <a:alphaModFix/>
          </a:blip>
          <a:srcRect l="34072" r="34024" b="67475"/>
          <a:stretch/>
        </p:blipFill>
        <p:spPr>
          <a:xfrm>
            <a:off x="3114575" y="0"/>
            <a:ext cx="2917301" cy="1672901"/>
          </a:xfrm>
          <a:prstGeom prst="rect">
            <a:avLst/>
          </a:prstGeom>
          <a:noFill/>
          <a:ln>
            <a:noFill/>
          </a:ln>
        </p:spPr>
      </p:pic>
      <p:sp>
        <p:nvSpPr>
          <p:cNvPr id="227" name="Google Shape;227;p45"/>
          <p:cNvSpPr txBox="1">
            <a:spLocks noGrp="1"/>
          </p:cNvSpPr>
          <p:nvPr>
            <p:ph type="title" idx="6"/>
          </p:nvPr>
        </p:nvSpPr>
        <p:spPr>
          <a:xfrm>
            <a:off x="3114624" y="233756"/>
            <a:ext cx="2917251" cy="11832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GIT </a:t>
            </a:r>
            <a:br>
              <a:rPr lang="en" dirty="0" smtClean="0"/>
            </a:br>
            <a:r>
              <a:rPr lang="en" dirty="0" smtClean="0"/>
              <a:t>có thể</a:t>
            </a:r>
            <a:endParaRPr dirty="0"/>
          </a:p>
        </p:txBody>
      </p:sp>
      <p:sp>
        <p:nvSpPr>
          <p:cNvPr id="228" name="Google Shape;228;p45"/>
          <p:cNvSpPr txBox="1">
            <a:spLocks noGrp="1"/>
          </p:cNvSpPr>
          <p:nvPr>
            <p:ph type="title"/>
          </p:nvPr>
        </p:nvSpPr>
        <p:spPr>
          <a:xfrm>
            <a:off x="714465" y="2005689"/>
            <a:ext cx="2174454" cy="809016"/>
          </a:xfrm>
          <a:prstGeom prst="rect">
            <a:avLst/>
          </a:prstGeom>
        </p:spPr>
        <p:txBody>
          <a:bodyPr spcFirstLastPara="1" wrap="square" lIns="91425" tIns="91425" rIns="91425" bIns="91425" anchor="ctr" anchorCtr="0">
            <a:noAutofit/>
          </a:bodyPr>
          <a:lstStyle/>
          <a:p>
            <a:pPr lvl="0"/>
            <a:r>
              <a:rPr lang="vi-VN" sz="1400" dirty="0"/>
              <a:t>Lưu lại được các phiên bản khác nhau của mã nguồn dự án phần mềm</a:t>
            </a:r>
            <a:endParaRPr lang="en-US" sz="1400" dirty="0"/>
          </a:p>
        </p:txBody>
      </p:sp>
      <p:sp>
        <p:nvSpPr>
          <p:cNvPr id="229" name="Google Shape;229;p45"/>
          <p:cNvSpPr txBox="1">
            <a:spLocks noGrp="1"/>
          </p:cNvSpPr>
          <p:nvPr>
            <p:ph type="subTitle" idx="1"/>
          </p:nvPr>
        </p:nvSpPr>
        <p:spPr>
          <a:xfrm>
            <a:off x="72949" y="3159076"/>
            <a:ext cx="2395800" cy="768900"/>
          </a:xfrm>
          <a:prstGeom prst="rect">
            <a:avLst/>
          </a:prstGeom>
        </p:spPr>
        <p:txBody>
          <a:bodyPr spcFirstLastPara="1" wrap="square" lIns="91425" tIns="91425" rIns="91425" bIns="91425" anchor="t" anchorCtr="0">
            <a:noAutofit/>
          </a:bodyPr>
          <a:lstStyle/>
          <a:p>
            <a:pPr lvl="0"/>
            <a:r>
              <a:rPr lang="vi-VN" dirty="0">
                <a:latin typeface="Raleway" panose="020B0604020202020204" charset="0"/>
              </a:rPr>
              <a:t>Khôi phục lại mã nguồn từ một phiên bản bất kỳ</a:t>
            </a:r>
            <a:endParaRPr lang="en-US" dirty="0">
              <a:latin typeface="Raleway" panose="020B0604020202020204" charset="0"/>
            </a:endParaRPr>
          </a:p>
        </p:txBody>
      </p:sp>
      <p:sp>
        <p:nvSpPr>
          <p:cNvPr id="230" name="Google Shape;230;p45"/>
          <p:cNvSpPr txBox="1">
            <a:spLocks noGrp="1"/>
          </p:cNvSpPr>
          <p:nvPr>
            <p:ph type="title" idx="2"/>
          </p:nvPr>
        </p:nvSpPr>
        <p:spPr>
          <a:xfrm>
            <a:off x="3239554" y="1945378"/>
            <a:ext cx="2307388" cy="1040556"/>
          </a:xfrm>
          <a:prstGeom prst="rect">
            <a:avLst/>
          </a:prstGeom>
        </p:spPr>
        <p:txBody>
          <a:bodyPr spcFirstLastPara="1" wrap="square" lIns="91425" tIns="91425" rIns="91425" bIns="91425" anchor="ctr" anchorCtr="0">
            <a:noAutofit/>
          </a:bodyPr>
          <a:lstStyle/>
          <a:p>
            <a:pPr lvl="0"/>
            <a:r>
              <a:rPr lang="vi-VN" sz="1400" dirty="0"/>
              <a:t>Dễ dàng thử nghiệm, mở rộng tính năng của dự án mà không làm ảnh hưởng đến phiên bản </a:t>
            </a:r>
            <a:r>
              <a:rPr lang="vi-VN" sz="1400" dirty="0" smtClean="0"/>
              <a:t>chính</a:t>
            </a:r>
            <a:endParaRPr lang="en-US" sz="1400" dirty="0"/>
          </a:p>
        </p:txBody>
      </p:sp>
      <p:sp>
        <p:nvSpPr>
          <p:cNvPr id="231" name="Google Shape;231;p45"/>
          <p:cNvSpPr txBox="1">
            <a:spLocks noGrp="1"/>
          </p:cNvSpPr>
          <p:nvPr>
            <p:ph type="subTitle" idx="3"/>
          </p:nvPr>
        </p:nvSpPr>
        <p:spPr>
          <a:xfrm>
            <a:off x="2555228" y="3159076"/>
            <a:ext cx="2399700" cy="768900"/>
          </a:xfrm>
          <a:prstGeom prst="rect">
            <a:avLst/>
          </a:prstGeom>
        </p:spPr>
        <p:txBody>
          <a:bodyPr spcFirstLastPara="1" wrap="square" lIns="91425" tIns="91425" rIns="91425" bIns="91425" anchor="t" anchorCtr="0">
            <a:noAutofit/>
          </a:bodyPr>
          <a:lstStyle/>
          <a:p>
            <a:pPr lvl="0"/>
            <a:r>
              <a:rPr lang="vi-VN" dirty="0">
                <a:latin typeface="Raleway" panose="020B0604020202020204" charset="0"/>
              </a:rPr>
              <a:t>Phát hiện được ai đã sửa phần nào làm phát sinh lỗi</a:t>
            </a:r>
            <a:endParaRPr lang="en-US" dirty="0">
              <a:latin typeface="Raleway" panose="020B0604020202020204" charset="0"/>
            </a:endParaRPr>
          </a:p>
        </p:txBody>
      </p:sp>
      <p:sp>
        <p:nvSpPr>
          <p:cNvPr id="232" name="Google Shape;232;p45"/>
          <p:cNvSpPr txBox="1">
            <a:spLocks noGrp="1"/>
          </p:cNvSpPr>
          <p:nvPr>
            <p:ph type="title" idx="4"/>
          </p:nvPr>
        </p:nvSpPr>
        <p:spPr>
          <a:xfrm>
            <a:off x="7227627" y="3248025"/>
            <a:ext cx="1645776" cy="692137"/>
          </a:xfrm>
          <a:prstGeom prst="rect">
            <a:avLst/>
          </a:prstGeom>
        </p:spPr>
        <p:txBody>
          <a:bodyPr spcFirstLastPara="1" wrap="square" lIns="91425" tIns="91425" rIns="91425" bIns="91425" anchor="ctr" anchorCtr="0">
            <a:noAutofit/>
          </a:bodyPr>
          <a:lstStyle/>
          <a:p>
            <a:pPr lvl="0"/>
            <a:r>
              <a:rPr lang="vi-VN" sz="1400" dirty="0"/>
              <a:t>Dễ dàng so sánh giữa các phiên bản </a:t>
            </a:r>
            <a:endParaRPr lang="en-US" sz="1400" dirty="0"/>
          </a:p>
        </p:txBody>
      </p:sp>
      <p:sp>
        <p:nvSpPr>
          <p:cNvPr id="233" name="Google Shape;233;p45"/>
          <p:cNvSpPr txBox="1">
            <a:spLocks noGrp="1"/>
          </p:cNvSpPr>
          <p:nvPr>
            <p:ph type="subTitle" idx="5"/>
          </p:nvPr>
        </p:nvSpPr>
        <p:spPr>
          <a:xfrm>
            <a:off x="5871881" y="2005689"/>
            <a:ext cx="2395800" cy="1007081"/>
          </a:xfrm>
          <a:prstGeom prst="rect">
            <a:avLst/>
          </a:prstGeom>
        </p:spPr>
        <p:txBody>
          <a:bodyPr spcFirstLastPara="1" wrap="square" lIns="91425" tIns="91425" rIns="91425" bIns="91425" anchor="t" anchorCtr="0">
            <a:noAutofit/>
          </a:bodyPr>
          <a:lstStyle/>
          <a:p>
            <a:pPr marL="0" lvl="0" indent="0"/>
            <a:r>
              <a:rPr lang="vi-VN" dirty="0">
                <a:latin typeface="Raleway" panose="020B0604020202020204" charset="0"/>
              </a:rPr>
              <a:t>Giúp phối hợp thực hiện dự án trong nhóm một cách hiệu quả</a:t>
            </a:r>
            <a:endParaRPr dirty="0">
              <a:latin typeface="Raleway" panose="020B0604020202020204" charset="0"/>
            </a:endParaRPr>
          </a:p>
        </p:txBody>
      </p:sp>
      <p:sp>
        <p:nvSpPr>
          <p:cNvPr id="2" name="Rectangle 1"/>
          <p:cNvSpPr/>
          <p:nvPr/>
        </p:nvSpPr>
        <p:spPr>
          <a:xfrm>
            <a:off x="5252366" y="3248025"/>
            <a:ext cx="1677823" cy="523220"/>
          </a:xfrm>
          <a:prstGeom prst="rect">
            <a:avLst/>
          </a:prstGeom>
        </p:spPr>
        <p:txBody>
          <a:bodyPr wrap="square">
            <a:spAutoFit/>
          </a:bodyPr>
          <a:lstStyle/>
          <a:p>
            <a:pPr lvl="0"/>
            <a:r>
              <a:rPr lang="vi-VN" dirty="0">
                <a:solidFill>
                  <a:schemeClr val="accent1"/>
                </a:solidFill>
                <a:latin typeface="Raleway" panose="020B0604020202020204" charset="0"/>
              </a:rPr>
              <a:t>Khôi phục lại tập tin bị </a:t>
            </a:r>
            <a:r>
              <a:rPr lang="vi-VN" dirty="0" smtClean="0">
                <a:solidFill>
                  <a:schemeClr val="accent1"/>
                </a:solidFill>
                <a:latin typeface="Raleway" panose="020B0604020202020204" charset="0"/>
              </a:rPr>
              <a:t>mất</a:t>
            </a:r>
            <a:endParaRPr lang="en-US" dirty="0">
              <a:solidFill>
                <a:schemeClr val="accent1"/>
              </a:solidFill>
              <a:latin typeface="Raleway"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29" grpId="0" build="p"/>
      <p:bldP spid="230" grpId="0"/>
      <p:bldP spid="231" grpId="0" build="p"/>
      <p:bldP spid="232" grpId="0"/>
      <p:bldP spid="233"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6"/>
          <p:cNvSpPr txBox="1">
            <a:spLocks noGrp="1"/>
          </p:cNvSpPr>
          <p:nvPr>
            <p:ph type="title"/>
          </p:nvPr>
        </p:nvSpPr>
        <p:spPr>
          <a:xfrm>
            <a:off x="2792600" y="854426"/>
            <a:ext cx="3558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GIẤY PHÉP</a:t>
            </a:r>
            <a:endParaRPr dirty="0"/>
          </a:p>
        </p:txBody>
      </p:sp>
      <p:sp>
        <p:nvSpPr>
          <p:cNvPr id="239" name="Google Shape;239;p46"/>
          <p:cNvSpPr txBox="1">
            <a:spLocks noGrp="1"/>
          </p:cNvSpPr>
          <p:nvPr>
            <p:ph type="subTitle" idx="1"/>
          </p:nvPr>
        </p:nvSpPr>
        <p:spPr>
          <a:xfrm>
            <a:off x="1183675" y="2344450"/>
            <a:ext cx="290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GIT</a:t>
            </a:r>
            <a:endParaRPr dirty="0"/>
          </a:p>
        </p:txBody>
      </p:sp>
      <p:sp>
        <p:nvSpPr>
          <p:cNvPr id="240" name="Google Shape;240;p46"/>
          <p:cNvSpPr txBox="1">
            <a:spLocks noGrp="1"/>
          </p:cNvSpPr>
          <p:nvPr>
            <p:ph type="subTitle" idx="2"/>
          </p:nvPr>
        </p:nvSpPr>
        <p:spPr>
          <a:xfrm>
            <a:off x="5044200" y="2373475"/>
            <a:ext cx="2907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GPL</a:t>
            </a:r>
            <a:r>
              <a:rPr lang="en" sz="3200" dirty="0" smtClean="0"/>
              <a:t>2</a:t>
            </a:r>
            <a:endParaRPr sz="3200" dirty="0"/>
          </a:p>
        </p:txBody>
      </p:sp>
      <p:sp>
        <p:nvSpPr>
          <p:cNvPr id="241" name="Google Shape;241;p46"/>
          <p:cNvSpPr txBox="1">
            <a:spLocks noGrp="1"/>
          </p:cNvSpPr>
          <p:nvPr>
            <p:ph type="subTitle" idx="3"/>
          </p:nvPr>
        </p:nvSpPr>
        <p:spPr>
          <a:xfrm>
            <a:off x="1077816" y="2953437"/>
            <a:ext cx="2907600" cy="1354225"/>
          </a:xfrm>
          <a:prstGeom prst="rect">
            <a:avLst/>
          </a:prstGeom>
        </p:spPr>
        <p:txBody>
          <a:bodyPr spcFirstLastPara="1" wrap="square" lIns="91425" tIns="91425" rIns="91425" bIns="91425" anchor="t" anchorCtr="0">
            <a:noAutofit/>
          </a:bodyPr>
          <a:lstStyle/>
          <a:p>
            <a:r>
              <a:rPr lang="en-US" dirty="0" err="1" smtClean="0"/>
              <a:t>Phát</a:t>
            </a:r>
            <a:r>
              <a:rPr lang="en-US" dirty="0" smtClean="0"/>
              <a:t> </a:t>
            </a:r>
            <a:r>
              <a:rPr lang="en-US" dirty="0" err="1" smtClean="0"/>
              <a:t>triển</a:t>
            </a:r>
            <a:r>
              <a:rPr lang="en-US" dirty="0" smtClean="0"/>
              <a:t> </a:t>
            </a:r>
            <a:r>
              <a:rPr lang="en-US" dirty="0" err="1" smtClean="0"/>
              <a:t>bới</a:t>
            </a:r>
            <a:r>
              <a:rPr lang="en-US" dirty="0" smtClean="0"/>
              <a:t> Linux </a:t>
            </a:r>
            <a:r>
              <a:rPr lang="en-US" dirty="0" err="1" smtClean="0"/>
              <a:t>torvald</a:t>
            </a:r>
            <a:r>
              <a:rPr lang="en-US" dirty="0" smtClean="0"/>
              <a:t> </a:t>
            </a:r>
            <a:r>
              <a:rPr lang="en-US" dirty="0" err="1" smtClean="0"/>
              <a:t>vào</a:t>
            </a:r>
            <a:r>
              <a:rPr lang="en-US" dirty="0" smtClean="0"/>
              <a:t> </a:t>
            </a:r>
            <a:r>
              <a:rPr lang="en-US" dirty="0" err="1"/>
              <a:t>năm</a:t>
            </a:r>
            <a:r>
              <a:rPr lang="en-US" dirty="0"/>
              <a:t> </a:t>
            </a:r>
            <a:r>
              <a:rPr lang="en-US" dirty="0" smtClean="0"/>
              <a:t>2005, </a:t>
            </a:r>
            <a:r>
              <a:rPr lang="en-US" dirty="0" err="1" smtClean="0"/>
              <a:t>là</a:t>
            </a:r>
            <a:r>
              <a:rPr lang="en-US" dirty="0" smtClean="0"/>
              <a:t> </a:t>
            </a:r>
            <a:r>
              <a:rPr lang="en-US" dirty="0" err="1"/>
              <a:t>phần</a:t>
            </a:r>
            <a:r>
              <a:rPr lang="en-US" dirty="0"/>
              <a:t> </a:t>
            </a:r>
            <a:r>
              <a:rPr lang="en-US" dirty="0" err="1"/>
              <a:t>mềm</a:t>
            </a:r>
            <a:r>
              <a:rPr lang="en-US" dirty="0"/>
              <a:t> </a:t>
            </a:r>
            <a:r>
              <a:rPr lang="en-US" dirty="0" err="1"/>
              <a:t>mã</a:t>
            </a:r>
            <a:r>
              <a:rPr lang="en-US" dirty="0"/>
              <a:t> </a:t>
            </a:r>
            <a:r>
              <a:rPr lang="en-US" dirty="0" err="1"/>
              <a:t>nguồn</a:t>
            </a:r>
            <a:r>
              <a:rPr lang="en-US" dirty="0"/>
              <a:t> </a:t>
            </a:r>
            <a:r>
              <a:rPr lang="en-US" dirty="0" err="1"/>
              <a:t>mở</a:t>
            </a:r>
            <a:r>
              <a:rPr lang="en-US" dirty="0"/>
              <a:t> </a:t>
            </a:r>
            <a:r>
              <a:rPr lang="en-US" dirty="0" err="1"/>
              <a:t>được</a:t>
            </a:r>
            <a:r>
              <a:rPr lang="en-US" dirty="0"/>
              <a:t> </a:t>
            </a:r>
            <a:r>
              <a:rPr lang="en-US" dirty="0" err="1"/>
              <a:t>phân</a:t>
            </a:r>
            <a:r>
              <a:rPr lang="en-US" dirty="0"/>
              <a:t> </a:t>
            </a:r>
            <a:r>
              <a:rPr lang="en-US" dirty="0" err="1"/>
              <a:t>phối</a:t>
            </a:r>
            <a:r>
              <a:rPr lang="en-US" dirty="0"/>
              <a:t> </a:t>
            </a:r>
            <a:r>
              <a:rPr lang="en-US" dirty="0" err="1"/>
              <a:t>theo</a:t>
            </a:r>
            <a:r>
              <a:rPr lang="en-US" dirty="0"/>
              <a:t> </a:t>
            </a:r>
            <a:r>
              <a:rPr lang="en-US" dirty="0" err="1"/>
              <a:t>giấy</a:t>
            </a:r>
            <a:r>
              <a:rPr lang="en-US" dirty="0"/>
              <a:t> </a:t>
            </a:r>
            <a:r>
              <a:rPr lang="en-US" dirty="0" err="1"/>
              <a:t>phép</a:t>
            </a:r>
            <a:r>
              <a:rPr lang="en-US" dirty="0"/>
              <a:t> </a:t>
            </a:r>
            <a:r>
              <a:rPr lang="en-US" dirty="0" err="1"/>
              <a:t>công</a:t>
            </a:r>
            <a:r>
              <a:rPr lang="en-US" dirty="0"/>
              <a:t> </a:t>
            </a:r>
            <a:r>
              <a:rPr lang="en-US" dirty="0" err="1"/>
              <a:t>cộng</a:t>
            </a:r>
            <a:r>
              <a:rPr lang="en-US" dirty="0"/>
              <a:t> </a:t>
            </a:r>
            <a:r>
              <a:rPr lang="en-US" dirty="0" smtClean="0"/>
              <a:t>GPL2.</a:t>
            </a:r>
            <a:endParaRPr lang="en-US" dirty="0"/>
          </a:p>
        </p:txBody>
      </p:sp>
      <p:sp>
        <p:nvSpPr>
          <p:cNvPr id="242" name="Google Shape;242;p46"/>
          <p:cNvSpPr txBox="1">
            <a:spLocks noGrp="1"/>
          </p:cNvSpPr>
          <p:nvPr>
            <p:ph type="subTitle" idx="4"/>
          </p:nvPr>
        </p:nvSpPr>
        <p:spPr>
          <a:xfrm>
            <a:off x="5044200" y="2917150"/>
            <a:ext cx="2907600" cy="1742532"/>
          </a:xfrm>
          <a:prstGeom prst="rect">
            <a:avLst/>
          </a:prstGeom>
        </p:spPr>
        <p:txBody>
          <a:bodyPr spcFirstLastPara="1" wrap="square" lIns="91425" tIns="91425" rIns="91425" bIns="91425" anchor="t" anchorCtr="0">
            <a:noAutofit/>
          </a:bodyPr>
          <a:lstStyle/>
          <a:p>
            <a:pPr marL="0" lvl="0" indent="0"/>
            <a:r>
              <a:rPr lang="en-US" b="1" dirty="0" err="1"/>
              <a:t>Giấy</a:t>
            </a:r>
            <a:r>
              <a:rPr lang="en-US" b="1" dirty="0"/>
              <a:t> </a:t>
            </a:r>
            <a:r>
              <a:rPr lang="en-US" b="1" dirty="0" err="1"/>
              <a:t>phép</a:t>
            </a:r>
            <a:r>
              <a:rPr lang="en-US" b="1" dirty="0"/>
              <a:t> </a:t>
            </a:r>
            <a:r>
              <a:rPr lang="en-US" b="1" dirty="0" err="1"/>
              <a:t>Công</a:t>
            </a:r>
            <a:r>
              <a:rPr lang="en-US" b="1" dirty="0"/>
              <a:t> </a:t>
            </a:r>
            <a:r>
              <a:rPr lang="en-US" b="1" dirty="0" err="1"/>
              <a:t>cộng</a:t>
            </a:r>
            <a:r>
              <a:rPr lang="en-US" b="1" dirty="0"/>
              <a:t> GNU</a:t>
            </a:r>
            <a:r>
              <a:rPr lang="en-US" dirty="0"/>
              <a:t>  </a:t>
            </a:r>
            <a:r>
              <a:rPr lang="en-US" dirty="0" err="1"/>
              <a:t>là</a:t>
            </a:r>
            <a:r>
              <a:rPr lang="en-US" dirty="0"/>
              <a:t> </a:t>
            </a:r>
            <a:r>
              <a:rPr lang="en-US" dirty="0" err="1">
                <a:hlinkClick r:id="rId3" tooltip="Giấy phép phần mềm tự do"/>
              </a:rPr>
              <a:t>giấy</a:t>
            </a:r>
            <a:r>
              <a:rPr lang="en-US" dirty="0">
                <a:hlinkClick r:id="rId3" tooltip="Giấy phép phần mềm tự do"/>
              </a:rPr>
              <a:t> </a:t>
            </a:r>
            <a:r>
              <a:rPr lang="en-US" dirty="0" err="1">
                <a:hlinkClick r:id="rId3" tooltip="Giấy phép phần mềm tự do"/>
              </a:rPr>
              <a:t>phép</a:t>
            </a:r>
            <a:r>
              <a:rPr lang="en-US" dirty="0">
                <a:hlinkClick r:id="rId3" tooltip="Giấy phép phần mềm tự do"/>
              </a:rPr>
              <a:t> </a:t>
            </a:r>
            <a:r>
              <a:rPr lang="en-US" dirty="0" err="1">
                <a:hlinkClick r:id="rId3" tooltip="Giấy phép phần mềm tự do"/>
              </a:rPr>
              <a:t>phần</a:t>
            </a:r>
            <a:r>
              <a:rPr lang="en-US" dirty="0">
                <a:hlinkClick r:id="rId3" tooltip="Giấy phép phần mềm tự do"/>
              </a:rPr>
              <a:t> </a:t>
            </a:r>
            <a:r>
              <a:rPr lang="en-US" dirty="0" err="1">
                <a:hlinkClick r:id="rId3" tooltip="Giấy phép phần mềm tự do"/>
              </a:rPr>
              <a:t>mềm</a:t>
            </a:r>
            <a:r>
              <a:rPr lang="en-US" dirty="0">
                <a:hlinkClick r:id="rId3" tooltip="Giấy phép phần mềm tự do"/>
              </a:rPr>
              <a:t> </a:t>
            </a:r>
            <a:r>
              <a:rPr lang="en-US" dirty="0" err="1">
                <a:hlinkClick r:id="rId3" tooltip="Giấy phép phần mềm tự do"/>
              </a:rPr>
              <a:t>tự</a:t>
            </a:r>
            <a:r>
              <a:rPr lang="en-US" dirty="0">
                <a:hlinkClick r:id="rId3" tooltip="Giấy phép phần mềm tự do"/>
              </a:rPr>
              <a:t> do</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rộng</a:t>
            </a:r>
            <a:r>
              <a:rPr lang="en-US" dirty="0"/>
              <a:t> </a:t>
            </a:r>
            <a:r>
              <a:rPr lang="en-US" dirty="0" err="1"/>
              <a:t>rãi</a:t>
            </a:r>
            <a:r>
              <a:rPr lang="en-US" dirty="0"/>
              <a:t>, </a:t>
            </a:r>
            <a:r>
              <a:rPr lang="en-US" dirty="0" err="1"/>
              <a:t>đảm</a:t>
            </a:r>
            <a:r>
              <a:rPr lang="en-US" dirty="0"/>
              <a:t> </a:t>
            </a:r>
            <a:r>
              <a:rPr lang="en-US" dirty="0" err="1"/>
              <a:t>bảo</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cuối</a:t>
            </a:r>
            <a:r>
              <a:rPr lang="en-US" dirty="0"/>
              <a:t> </a:t>
            </a:r>
            <a:r>
              <a:rPr lang="en-US" dirty="0" err="1"/>
              <a:t>tự</a:t>
            </a:r>
            <a:r>
              <a:rPr lang="en-US" dirty="0"/>
              <a:t> do </a:t>
            </a:r>
            <a:r>
              <a:rPr lang="en-US" dirty="0" err="1"/>
              <a:t>chạy</a:t>
            </a:r>
            <a:r>
              <a:rPr lang="en-US" dirty="0"/>
              <a:t>, </a:t>
            </a:r>
            <a:r>
              <a:rPr lang="en-US" dirty="0" err="1"/>
              <a:t>nghiên</a:t>
            </a:r>
            <a:r>
              <a:rPr lang="en-US" dirty="0"/>
              <a:t> </a:t>
            </a:r>
            <a:r>
              <a:rPr lang="en-US" dirty="0" err="1"/>
              <a:t>cứu</a:t>
            </a:r>
            <a:r>
              <a:rPr lang="en-US" dirty="0"/>
              <a:t>, </a:t>
            </a:r>
            <a:r>
              <a:rPr lang="en-US" dirty="0" err="1"/>
              <a:t>sửa</a:t>
            </a:r>
            <a:r>
              <a:rPr lang="en-US" dirty="0"/>
              <a:t> </a:t>
            </a:r>
            <a:r>
              <a:rPr lang="en-US" dirty="0" err="1"/>
              <a:t>đổi</a:t>
            </a:r>
            <a:r>
              <a:rPr lang="en-US" dirty="0"/>
              <a:t> </a:t>
            </a:r>
            <a:r>
              <a:rPr lang="en-US" dirty="0" err="1"/>
              <a:t>và</a:t>
            </a:r>
            <a:r>
              <a:rPr lang="en-US" dirty="0"/>
              <a:t> chia </a:t>
            </a:r>
            <a:r>
              <a:rPr lang="en-US" dirty="0" err="1"/>
              <a:t>sẻ</a:t>
            </a:r>
            <a:r>
              <a:rPr lang="en-US" dirty="0"/>
              <a:t> </a:t>
            </a:r>
            <a:r>
              <a:rPr lang="en-US" dirty="0" err="1"/>
              <a:t>phần</a:t>
            </a:r>
            <a:r>
              <a:rPr lang="en-US" dirty="0"/>
              <a:t> </a:t>
            </a:r>
            <a:r>
              <a:rPr lang="en-US" dirty="0" err="1"/>
              <a:t>mềm</a:t>
            </a:r>
            <a:r>
              <a:rPr lang="en-US" dirty="0"/>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animEffect transition="in" filter="fade">
                                      <p:cBhvr>
                                        <p:cTn id="7" dur="500"/>
                                        <p:tgtEl>
                                          <p:spTgt spid="2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
                                            <p:txEl>
                                              <p:pRg st="0" end="0"/>
                                            </p:txEl>
                                          </p:spTgt>
                                        </p:tgtEl>
                                        <p:attrNameLst>
                                          <p:attrName>style.visibility</p:attrName>
                                        </p:attrNameLst>
                                      </p:cBhvr>
                                      <p:to>
                                        <p:strVal val="visible"/>
                                      </p:to>
                                    </p:set>
                                    <p:animEffect transition="in" filter="fade">
                                      <p:cBhvr>
                                        <p:cTn id="10" dur="500"/>
                                        <p:tgtEl>
                                          <p:spTgt spid="2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build="p"/>
      <p:bldP spid="240" grpId="0" build="p"/>
      <p:bldP spid="241" grpId="0" build="p"/>
      <p:bldP spid="24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a:xfrm>
            <a:off x="2862904" y="643575"/>
            <a:ext cx="3558900" cy="834166"/>
          </a:xfrm>
          <a:prstGeom prst="rect">
            <a:avLst/>
          </a:prstGeom>
        </p:spPr>
        <p:txBody>
          <a:bodyPr spcFirstLastPara="1" wrap="square" lIns="91425" tIns="91425" rIns="91425" bIns="91425" anchor="ctr" anchorCtr="0">
            <a:noAutofit/>
          </a:bodyPr>
          <a:lstStyle/>
          <a:p>
            <a:r>
              <a:rPr lang="en-US" dirty="0"/>
              <a:t>GPL</a:t>
            </a:r>
            <a:r>
              <a:rPr lang="en-US" sz="4000" dirty="0"/>
              <a:t>2</a:t>
            </a:r>
            <a:br>
              <a:rPr lang="en-US" sz="4000" dirty="0"/>
            </a:br>
            <a:endParaRPr dirty="0"/>
          </a:p>
        </p:txBody>
      </p:sp>
      <p:sp>
        <p:nvSpPr>
          <p:cNvPr id="250" name="Google Shape;250;p47"/>
          <p:cNvSpPr txBox="1">
            <a:spLocks noGrp="1"/>
          </p:cNvSpPr>
          <p:nvPr>
            <p:ph type="subTitle" idx="3"/>
          </p:nvPr>
        </p:nvSpPr>
        <p:spPr>
          <a:xfrm>
            <a:off x="1125328" y="1641624"/>
            <a:ext cx="2822700" cy="3118308"/>
          </a:xfrm>
          <a:prstGeom prst="rect">
            <a:avLst/>
          </a:prstGeom>
        </p:spPr>
        <p:txBody>
          <a:bodyPr spcFirstLastPara="1" wrap="square" lIns="91425" tIns="91425" rIns="91425" bIns="91425" anchor="t" anchorCtr="0">
            <a:noAutofit/>
          </a:bodyPr>
          <a:lstStyle/>
          <a:p>
            <a:r>
              <a:rPr lang="en-US" dirty="0" smtClean="0">
                <a:latin typeface="Raleway" panose="020B0604020202020204" charset="0"/>
              </a:rPr>
              <a:t>        GPL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giấy</a:t>
            </a:r>
            <a:r>
              <a:rPr lang="en-US" dirty="0">
                <a:latin typeface="Raleway" panose="020B0604020202020204" charset="0"/>
              </a:rPr>
              <a:t> </a:t>
            </a:r>
            <a:r>
              <a:rPr lang="en-US" dirty="0" err="1">
                <a:latin typeface="Raleway" panose="020B0604020202020204" charset="0"/>
              </a:rPr>
              <a:t>phép</a:t>
            </a:r>
            <a:r>
              <a:rPr lang="en-US" dirty="0">
                <a:latin typeface="Raleway" panose="020B0604020202020204" charset="0"/>
              </a:rPr>
              <a:t> </a:t>
            </a:r>
            <a:r>
              <a:rPr lang="en-US" dirty="0" err="1">
                <a:latin typeface="Raleway" panose="020B0604020202020204" charset="0"/>
              </a:rPr>
              <a:t>copyleft</a:t>
            </a:r>
            <a:r>
              <a:rPr lang="en-US" dirty="0">
                <a:latin typeface="Raleway" panose="020B0604020202020204" charset="0"/>
              </a:rPr>
              <a:t>, </a:t>
            </a:r>
            <a:r>
              <a:rPr lang="en-US" dirty="0" err="1">
                <a:latin typeface="Raleway" panose="020B0604020202020204" charset="0"/>
              </a:rPr>
              <a:t>có</a:t>
            </a:r>
            <a:r>
              <a:rPr lang="en-US" dirty="0">
                <a:latin typeface="Raleway" panose="020B0604020202020204" charset="0"/>
              </a:rPr>
              <a:t> </a:t>
            </a:r>
            <a:r>
              <a:rPr lang="en-US" dirty="0" err="1">
                <a:latin typeface="Raleway" panose="020B0604020202020204" charset="0"/>
              </a:rPr>
              <a:t>nghĩa</a:t>
            </a:r>
            <a:r>
              <a:rPr lang="en-US" dirty="0">
                <a:latin typeface="Raleway" panose="020B0604020202020204" charset="0"/>
              </a:rPr>
              <a:t>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tác</a:t>
            </a:r>
            <a:r>
              <a:rPr lang="en-US" dirty="0">
                <a:latin typeface="Raleway" panose="020B0604020202020204" charset="0"/>
              </a:rPr>
              <a:t> </a:t>
            </a:r>
            <a:r>
              <a:rPr lang="en-US" dirty="0" err="1">
                <a:latin typeface="Raleway" panose="020B0604020202020204" charset="0"/>
              </a:rPr>
              <a:t>phẩm</a:t>
            </a:r>
            <a:r>
              <a:rPr lang="en-US" dirty="0">
                <a:latin typeface="Raleway" panose="020B0604020202020204" charset="0"/>
              </a:rPr>
              <a:t> </a:t>
            </a:r>
            <a:r>
              <a:rPr lang="en-US" dirty="0" err="1">
                <a:latin typeface="Raleway" panose="020B0604020202020204" charset="0"/>
              </a:rPr>
              <a:t>phái</a:t>
            </a:r>
            <a:r>
              <a:rPr lang="en-US" dirty="0">
                <a:latin typeface="Raleway" panose="020B0604020202020204" charset="0"/>
              </a:rPr>
              <a:t> </a:t>
            </a:r>
            <a:r>
              <a:rPr lang="en-US" dirty="0" err="1">
                <a:latin typeface="Raleway" panose="020B0604020202020204" charset="0"/>
              </a:rPr>
              <a:t>sinh</a:t>
            </a:r>
            <a:r>
              <a:rPr lang="en-US" dirty="0">
                <a:latin typeface="Raleway" panose="020B0604020202020204" charset="0"/>
              </a:rPr>
              <a:t> </a:t>
            </a:r>
            <a:r>
              <a:rPr lang="en-US" dirty="0" err="1">
                <a:latin typeface="Raleway" panose="020B0604020202020204" charset="0"/>
              </a:rPr>
              <a:t>chỉ</a:t>
            </a:r>
            <a:r>
              <a:rPr lang="en-US" dirty="0">
                <a:latin typeface="Raleway" panose="020B0604020202020204" charset="0"/>
              </a:rPr>
              <a:t> </a:t>
            </a:r>
            <a:r>
              <a:rPr lang="en-US" dirty="0" err="1">
                <a:latin typeface="Raleway" panose="020B0604020202020204" charset="0"/>
              </a:rPr>
              <a:t>có</a:t>
            </a:r>
            <a:r>
              <a:rPr lang="en-US" dirty="0">
                <a:latin typeface="Raleway" panose="020B0604020202020204" charset="0"/>
              </a:rPr>
              <a:t> </a:t>
            </a:r>
            <a:r>
              <a:rPr lang="en-US" dirty="0" err="1">
                <a:latin typeface="Raleway" panose="020B0604020202020204" charset="0"/>
              </a:rPr>
              <a:t>thể</a:t>
            </a:r>
            <a:r>
              <a:rPr lang="en-US" dirty="0">
                <a:latin typeface="Raleway" panose="020B0604020202020204" charset="0"/>
              </a:rPr>
              <a:t> </a:t>
            </a:r>
            <a:r>
              <a:rPr lang="en-US" dirty="0" err="1">
                <a:latin typeface="Raleway" panose="020B0604020202020204" charset="0"/>
              </a:rPr>
              <a:t>được</a:t>
            </a:r>
            <a:r>
              <a:rPr lang="en-US" dirty="0">
                <a:latin typeface="Raleway" panose="020B0604020202020204" charset="0"/>
              </a:rPr>
              <a:t> </a:t>
            </a:r>
            <a:r>
              <a:rPr lang="en-US" dirty="0" err="1">
                <a:latin typeface="Raleway" panose="020B0604020202020204" charset="0"/>
              </a:rPr>
              <a:t>phân</a:t>
            </a:r>
            <a:r>
              <a:rPr lang="en-US" dirty="0">
                <a:latin typeface="Raleway" panose="020B0604020202020204" charset="0"/>
              </a:rPr>
              <a:t> </a:t>
            </a:r>
            <a:r>
              <a:rPr lang="en-US" dirty="0" err="1">
                <a:latin typeface="Raleway" panose="020B0604020202020204" charset="0"/>
              </a:rPr>
              <a:t>phối</a:t>
            </a:r>
            <a:r>
              <a:rPr lang="en-US" dirty="0">
                <a:latin typeface="Raleway" panose="020B0604020202020204" charset="0"/>
              </a:rPr>
              <a:t> </a:t>
            </a:r>
            <a:r>
              <a:rPr lang="en-US" dirty="0" err="1">
                <a:latin typeface="Raleway" panose="020B0604020202020204" charset="0"/>
              </a:rPr>
              <a:t>theo</a:t>
            </a:r>
            <a:r>
              <a:rPr lang="en-US" dirty="0">
                <a:latin typeface="Raleway" panose="020B0604020202020204" charset="0"/>
              </a:rPr>
              <a:t> </a:t>
            </a:r>
            <a:r>
              <a:rPr lang="en-US" dirty="0" err="1">
                <a:latin typeface="Raleway" panose="020B0604020202020204" charset="0"/>
              </a:rPr>
              <a:t>các</a:t>
            </a:r>
            <a:r>
              <a:rPr lang="en-US" dirty="0">
                <a:latin typeface="Raleway" panose="020B0604020202020204" charset="0"/>
              </a:rPr>
              <a:t> </a:t>
            </a:r>
            <a:r>
              <a:rPr lang="en-US" dirty="0" err="1">
                <a:latin typeface="Raleway" panose="020B0604020202020204" charset="0"/>
              </a:rPr>
              <a:t>điều</a:t>
            </a:r>
            <a:r>
              <a:rPr lang="en-US" dirty="0">
                <a:latin typeface="Raleway" panose="020B0604020202020204" charset="0"/>
              </a:rPr>
              <a:t> </a:t>
            </a:r>
            <a:r>
              <a:rPr lang="en-US" dirty="0" err="1">
                <a:latin typeface="Raleway" panose="020B0604020202020204" charset="0"/>
              </a:rPr>
              <a:t>khoản</a:t>
            </a:r>
            <a:r>
              <a:rPr lang="en-US" dirty="0">
                <a:latin typeface="Raleway" panose="020B0604020202020204" charset="0"/>
              </a:rPr>
              <a:t> </a:t>
            </a:r>
            <a:r>
              <a:rPr lang="en-US" dirty="0" err="1">
                <a:latin typeface="Raleway" panose="020B0604020202020204" charset="0"/>
              </a:rPr>
              <a:t>cấp</a:t>
            </a:r>
            <a:r>
              <a:rPr lang="en-US" dirty="0">
                <a:latin typeface="Raleway" panose="020B0604020202020204" charset="0"/>
              </a:rPr>
              <a:t> </a:t>
            </a:r>
            <a:r>
              <a:rPr lang="en-US" dirty="0" err="1">
                <a:latin typeface="Raleway" panose="020B0604020202020204" charset="0"/>
              </a:rPr>
              <a:t>phép</a:t>
            </a:r>
            <a:r>
              <a:rPr lang="en-US" dirty="0">
                <a:latin typeface="Raleway" panose="020B0604020202020204" charset="0"/>
              </a:rPr>
              <a:t> </a:t>
            </a:r>
            <a:r>
              <a:rPr lang="en-US" dirty="0" err="1">
                <a:latin typeface="Raleway" panose="020B0604020202020204" charset="0"/>
              </a:rPr>
              <a:t>tương</a:t>
            </a:r>
            <a:r>
              <a:rPr lang="en-US" dirty="0">
                <a:latin typeface="Raleway" panose="020B0604020202020204" charset="0"/>
              </a:rPr>
              <a:t> </a:t>
            </a:r>
            <a:r>
              <a:rPr lang="en-US" dirty="0" err="1">
                <a:latin typeface="Raleway" panose="020B0604020202020204" charset="0"/>
              </a:rPr>
              <a:t>tự</a:t>
            </a:r>
            <a:r>
              <a:rPr lang="en-US" dirty="0">
                <a:latin typeface="Raleway" panose="020B0604020202020204" charset="0"/>
              </a:rPr>
              <a:t>. </a:t>
            </a:r>
            <a:r>
              <a:rPr lang="en-US" dirty="0" err="1">
                <a:latin typeface="Raleway" panose="020B0604020202020204" charset="0"/>
              </a:rPr>
              <a:t>Đây</a:t>
            </a:r>
            <a:r>
              <a:rPr lang="en-US" dirty="0">
                <a:latin typeface="Raleway" panose="020B0604020202020204" charset="0"/>
              </a:rPr>
              <a:t>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sự</a:t>
            </a:r>
            <a:r>
              <a:rPr lang="en-US" dirty="0">
                <a:latin typeface="Raleway" panose="020B0604020202020204" charset="0"/>
              </a:rPr>
              <a:t> </a:t>
            </a:r>
            <a:r>
              <a:rPr lang="en-US" dirty="0" err="1">
                <a:latin typeface="Raleway" panose="020B0604020202020204" charset="0"/>
              </a:rPr>
              <a:t>phân</a:t>
            </a:r>
            <a:r>
              <a:rPr lang="en-US" dirty="0">
                <a:latin typeface="Raleway" panose="020B0604020202020204" charset="0"/>
              </a:rPr>
              <a:t> </a:t>
            </a:r>
            <a:r>
              <a:rPr lang="en-US" dirty="0" err="1">
                <a:latin typeface="Raleway" panose="020B0604020202020204" charset="0"/>
              </a:rPr>
              <a:t>biệt</a:t>
            </a:r>
            <a:r>
              <a:rPr lang="en-US" dirty="0">
                <a:latin typeface="Raleway" panose="020B0604020202020204" charset="0"/>
              </a:rPr>
              <a:t> </a:t>
            </a:r>
            <a:r>
              <a:rPr lang="en-US" dirty="0" err="1">
                <a:latin typeface="Raleway" panose="020B0604020202020204" charset="0"/>
              </a:rPr>
              <a:t>đối</a:t>
            </a:r>
            <a:r>
              <a:rPr lang="en-US" dirty="0">
                <a:latin typeface="Raleway" panose="020B0604020202020204" charset="0"/>
              </a:rPr>
              <a:t> </a:t>
            </a:r>
            <a:r>
              <a:rPr lang="en-US" dirty="0" err="1" smtClean="0">
                <a:latin typeface="Raleway" panose="020B0604020202020204" charset="0"/>
              </a:rPr>
              <a:t>với</a:t>
            </a:r>
            <a:r>
              <a:rPr lang="en-US" dirty="0" smtClean="0">
                <a:latin typeface="Raleway" panose="020B0604020202020204" charset="0"/>
              </a:rPr>
              <a:t> </a:t>
            </a:r>
            <a:r>
              <a:rPr lang="en-US" dirty="0" err="1" smtClean="0">
                <a:latin typeface="Raleway" panose="020B0604020202020204" charset="0"/>
              </a:rPr>
              <a:t>giáy</a:t>
            </a:r>
            <a:r>
              <a:rPr lang="en-US" dirty="0" smtClean="0">
                <a:latin typeface="Raleway" panose="020B0604020202020204" charset="0"/>
              </a:rPr>
              <a:t> </a:t>
            </a:r>
            <a:r>
              <a:rPr lang="en-US" dirty="0" err="1" smtClean="0">
                <a:latin typeface="Raleway" panose="020B0604020202020204" charset="0"/>
              </a:rPr>
              <a:t>phép</a:t>
            </a:r>
            <a:r>
              <a:rPr lang="en-US" dirty="0" smtClean="0">
                <a:latin typeface="Raleway" panose="020B0604020202020204" charset="0"/>
              </a:rPr>
              <a:t> </a:t>
            </a:r>
            <a:r>
              <a:rPr lang="en-US" dirty="0" err="1" smtClean="0">
                <a:latin typeface="Raleway" panose="020B0604020202020204" charset="0"/>
              </a:rPr>
              <a:t>phần</a:t>
            </a:r>
            <a:r>
              <a:rPr lang="en-US" dirty="0" smtClean="0">
                <a:latin typeface="Raleway" panose="020B0604020202020204" charset="0"/>
              </a:rPr>
              <a:t> </a:t>
            </a:r>
            <a:r>
              <a:rPr lang="en-US" dirty="0" err="1" smtClean="0">
                <a:latin typeface="Raleway" panose="020B0604020202020204" charset="0"/>
              </a:rPr>
              <a:t>mềm</a:t>
            </a:r>
            <a:r>
              <a:rPr lang="en-US" dirty="0" smtClean="0">
                <a:latin typeface="Raleway" panose="020B0604020202020204" charset="0"/>
              </a:rPr>
              <a:t> </a:t>
            </a:r>
            <a:r>
              <a:rPr lang="en-US" dirty="0" err="1" smtClean="0">
                <a:latin typeface="Raleway" panose="020B0604020202020204" charset="0"/>
              </a:rPr>
              <a:t>tự</a:t>
            </a:r>
            <a:r>
              <a:rPr lang="en-US" dirty="0" smtClean="0">
                <a:latin typeface="Raleway" panose="020B0604020202020204" charset="0"/>
              </a:rPr>
              <a:t> do</a:t>
            </a:r>
            <a:r>
              <a:rPr lang="en-US" dirty="0">
                <a:latin typeface="Raleway" panose="020B0604020202020204" charset="0"/>
              </a:rPr>
              <a:t> </a:t>
            </a:r>
            <a:r>
              <a:rPr lang="en-US" dirty="0" err="1">
                <a:latin typeface="Raleway" panose="020B0604020202020204" charset="0"/>
              </a:rPr>
              <a:t>cho</a:t>
            </a:r>
            <a:r>
              <a:rPr lang="en-US" dirty="0">
                <a:latin typeface="Raleway" panose="020B0604020202020204" charset="0"/>
              </a:rPr>
              <a:t> </a:t>
            </a:r>
            <a:r>
              <a:rPr lang="en-US" dirty="0" err="1">
                <a:latin typeface="Raleway" panose="020B0604020202020204" charset="0"/>
              </a:rPr>
              <a:t>phép</a:t>
            </a:r>
            <a:r>
              <a:rPr lang="en-US" dirty="0">
                <a:latin typeface="Raleway" panose="020B0604020202020204" charset="0"/>
              </a:rPr>
              <a:t>, </a:t>
            </a:r>
            <a:r>
              <a:rPr lang="en-US" dirty="0" err="1">
                <a:latin typeface="Raleway" panose="020B0604020202020204" charset="0"/>
              </a:rPr>
              <a:t>trong</a:t>
            </a:r>
            <a:r>
              <a:rPr lang="en-US" dirty="0">
                <a:latin typeface="Raleway" panose="020B0604020202020204" charset="0"/>
              </a:rPr>
              <a:t> </a:t>
            </a:r>
            <a:r>
              <a:rPr lang="en-US" dirty="0" err="1" smtClean="0">
                <a:latin typeface="Raleway" panose="020B0604020202020204" charset="0"/>
              </a:rPr>
              <a:t>đó</a:t>
            </a:r>
            <a:r>
              <a:rPr lang="en-US" dirty="0">
                <a:latin typeface="Raleway" panose="020B0604020202020204" charset="0"/>
              </a:rPr>
              <a:t> </a:t>
            </a:r>
            <a:r>
              <a:rPr lang="en-US" dirty="0" err="1" smtClean="0">
                <a:latin typeface="Raleway" panose="020B0604020202020204" charset="0"/>
              </a:rPr>
              <a:t>giấy</a:t>
            </a:r>
            <a:r>
              <a:rPr lang="en-US" dirty="0" smtClean="0">
                <a:latin typeface="Raleway" panose="020B0604020202020204" charset="0"/>
              </a:rPr>
              <a:t> </a:t>
            </a:r>
            <a:r>
              <a:rPr lang="en-US" dirty="0" err="1" smtClean="0">
                <a:latin typeface="Raleway" panose="020B0604020202020204" charset="0"/>
              </a:rPr>
              <a:t>phép</a:t>
            </a:r>
            <a:r>
              <a:rPr lang="en-US" dirty="0" smtClean="0">
                <a:latin typeface="Raleway" panose="020B0604020202020204" charset="0"/>
              </a:rPr>
              <a:t> BSD</a:t>
            </a:r>
            <a:r>
              <a:rPr lang="en-US" dirty="0">
                <a:latin typeface="Raleway" panose="020B0604020202020204" charset="0"/>
              </a:rPr>
              <a:t> </a:t>
            </a:r>
            <a:r>
              <a:rPr lang="en-US" dirty="0" err="1" smtClean="0">
                <a:latin typeface="Raleway" panose="020B0604020202020204" charset="0"/>
              </a:rPr>
              <a:t>và</a:t>
            </a:r>
            <a:r>
              <a:rPr lang="en-US" dirty="0" smtClean="0">
                <a:latin typeface="Raleway" panose="020B0604020202020204" charset="0"/>
              </a:rPr>
              <a:t> </a:t>
            </a:r>
            <a:r>
              <a:rPr lang="en-US" dirty="0" err="1" smtClean="0">
                <a:latin typeface="Raleway" panose="020B0604020202020204" charset="0"/>
              </a:rPr>
              <a:t>giấy</a:t>
            </a:r>
            <a:r>
              <a:rPr lang="en-US" dirty="0" smtClean="0">
                <a:latin typeface="Raleway" panose="020B0604020202020204" charset="0"/>
              </a:rPr>
              <a:t> </a:t>
            </a:r>
            <a:r>
              <a:rPr lang="en-US" dirty="0" err="1" smtClean="0">
                <a:latin typeface="Raleway" panose="020B0604020202020204" charset="0"/>
              </a:rPr>
              <a:t>phép</a:t>
            </a:r>
            <a:r>
              <a:rPr lang="en-US" dirty="0" smtClean="0">
                <a:latin typeface="Raleway" panose="020B0604020202020204" charset="0"/>
              </a:rPr>
              <a:t> MIT</a:t>
            </a:r>
            <a:r>
              <a:rPr lang="en-US" dirty="0">
                <a:latin typeface="Raleway" panose="020B0604020202020204" charset="0"/>
              </a:rPr>
              <a:t> </a:t>
            </a:r>
            <a:r>
              <a:rPr lang="en-US" dirty="0" err="1">
                <a:latin typeface="Raleway" panose="020B0604020202020204" charset="0"/>
              </a:rPr>
              <a:t>được</a:t>
            </a:r>
            <a:r>
              <a:rPr lang="en-US" dirty="0">
                <a:latin typeface="Raleway" panose="020B0604020202020204" charset="0"/>
              </a:rPr>
              <a:t> </a:t>
            </a:r>
            <a:r>
              <a:rPr lang="en-US" dirty="0" err="1">
                <a:latin typeface="Raleway" panose="020B0604020202020204" charset="0"/>
              </a:rPr>
              <a:t>sử</a:t>
            </a:r>
            <a:r>
              <a:rPr lang="en-US" dirty="0">
                <a:latin typeface="Raleway" panose="020B0604020202020204" charset="0"/>
              </a:rPr>
              <a:t> </a:t>
            </a:r>
            <a:r>
              <a:rPr lang="en-US" dirty="0" err="1">
                <a:latin typeface="Raleway" panose="020B0604020202020204" charset="0"/>
              </a:rPr>
              <a:t>dụng</a:t>
            </a:r>
            <a:r>
              <a:rPr lang="en-US" dirty="0">
                <a:latin typeface="Raleway" panose="020B0604020202020204" charset="0"/>
              </a:rPr>
              <a:t> </a:t>
            </a:r>
            <a:r>
              <a:rPr lang="en-US" dirty="0" err="1">
                <a:latin typeface="Raleway" panose="020B0604020202020204" charset="0"/>
              </a:rPr>
              <a:t>rộng</a:t>
            </a:r>
            <a:r>
              <a:rPr lang="en-US" dirty="0">
                <a:latin typeface="Raleway" panose="020B0604020202020204" charset="0"/>
              </a:rPr>
              <a:t> </a:t>
            </a:r>
            <a:r>
              <a:rPr lang="en-US" dirty="0" err="1">
                <a:latin typeface="Raleway" panose="020B0604020202020204" charset="0"/>
              </a:rPr>
              <a:t>rãi</a:t>
            </a:r>
            <a:r>
              <a:rPr lang="en-US" dirty="0">
                <a:latin typeface="Raleway" panose="020B0604020202020204" charset="0"/>
              </a:rPr>
              <a:t>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ví</a:t>
            </a:r>
            <a:r>
              <a:rPr lang="en-US" dirty="0">
                <a:latin typeface="Raleway" panose="020B0604020202020204" charset="0"/>
              </a:rPr>
              <a:t> </a:t>
            </a:r>
            <a:r>
              <a:rPr lang="en-US" dirty="0" err="1">
                <a:latin typeface="Raleway" panose="020B0604020202020204" charset="0"/>
              </a:rPr>
              <a:t>dụ</a:t>
            </a:r>
            <a:r>
              <a:rPr lang="en-US" dirty="0">
                <a:latin typeface="Raleway" panose="020B0604020202020204" charset="0"/>
              </a:rPr>
              <a:t>. GPL </a:t>
            </a:r>
            <a:r>
              <a:rPr lang="en-US" dirty="0" err="1">
                <a:latin typeface="Raleway" panose="020B0604020202020204" charset="0"/>
              </a:rPr>
              <a:t>là</a:t>
            </a:r>
            <a:r>
              <a:rPr lang="en-US" dirty="0">
                <a:latin typeface="Raleway" panose="020B0604020202020204" charset="0"/>
              </a:rPr>
              <a:t> </a:t>
            </a:r>
            <a:r>
              <a:rPr lang="en-US" dirty="0" err="1">
                <a:latin typeface="Raleway" panose="020B0604020202020204" charset="0"/>
              </a:rPr>
              <a:t>giấy</a:t>
            </a:r>
            <a:r>
              <a:rPr lang="en-US" dirty="0">
                <a:latin typeface="Raleway" panose="020B0604020202020204" charset="0"/>
              </a:rPr>
              <a:t> </a:t>
            </a:r>
            <a:r>
              <a:rPr lang="en-US" dirty="0" err="1">
                <a:latin typeface="Raleway" panose="020B0604020202020204" charset="0"/>
              </a:rPr>
              <a:t>phép</a:t>
            </a:r>
            <a:r>
              <a:rPr lang="en-US" dirty="0">
                <a:latin typeface="Raleway" panose="020B0604020202020204" charset="0"/>
              </a:rPr>
              <a:t> </a:t>
            </a:r>
            <a:r>
              <a:rPr lang="en-US" dirty="0" err="1">
                <a:latin typeface="Raleway" panose="020B0604020202020204" charset="0"/>
              </a:rPr>
              <a:t>copyleft</a:t>
            </a:r>
            <a:r>
              <a:rPr lang="en-US" dirty="0">
                <a:latin typeface="Raleway" panose="020B0604020202020204" charset="0"/>
              </a:rPr>
              <a:t> </a:t>
            </a:r>
            <a:r>
              <a:rPr lang="en-US" dirty="0" err="1">
                <a:latin typeface="Raleway" panose="020B0604020202020204" charset="0"/>
              </a:rPr>
              <a:t>đầu</a:t>
            </a:r>
            <a:r>
              <a:rPr lang="en-US" dirty="0">
                <a:latin typeface="Raleway" panose="020B0604020202020204" charset="0"/>
              </a:rPr>
              <a:t> </a:t>
            </a:r>
            <a:r>
              <a:rPr lang="en-US" dirty="0" err="1">
                <a:latin typeface="Raleway" panose="020B0604020202020204" charset="0"/>
              </a:rPr>
              <a:t>tiên</a:t>
            </a:r>
            <a:r>
              <a:rPr lang="en-US" dirty="0">
                <a:latin typeface="Raleway" panose="020B0604020202020204" charset="0"/>
              </a:rPr>
              <a:t> </a:t>
            </a:r>
            <a:r>
              <a:rPr lang="en-US" dirty="0" err="1">
                <a:latin typeface="Raleway" panose="020B0604020202020204" charset="0"/>
              </a:rPr>
              <a:t>để</a:t>
            </a:r>
            <a:r>
              <a:rPr lang="en-US" dirty="0">
                <a:latin typeface="Raleway" panose="020B0604020202020204" charset="0"/>
              </a:rPr>
              <a:t> </a:t>
            </a:r>
            <a:r>
              <a:rPr lang="en-US" dirty="0" err="1">
                <a:latin typeface="Raleway" panose="020B0604020202020204" charset="0"/>
              </a:rPr>
              <a:t>sử</a:t>
            </a:r>
            <a:r>
              <a:rPr lang="en-US" dirty="0">
                <a:latin typeface="Raleway" panose="020B0604020202020204" charset="0"/>
              </a:rPr>
              <a:t> </a:t>
            </a:r>
            <a:r>
              <a:rPr lang="en-US" dirty="0" err="1">
                <a:latin typeface="Raleway" panose="020B0604020202020204" charset="0"/>
              </a:rPr>
              <a:t>dụng</a:t>
            </a:r>
            <a:r>
              <a:rPr lang="en-US" dirty="0">
                <a:latin typeface="Raleway" panose="020B0604020202020204" charset="0"/>
              </a:rPr>
              <a:t> </a:t>
            </a:r>
            <a:r>
              <a:rPr lang="en-US" dirty="0" err="1">
                <a:latin typeface="Raleway" panose="020B0604020202020204" charset="0"/>
              </a:rPr>
              <a:t>chung</a:t>
            </a:r>
            <a:r>
              <a:rPr lang="en-US" dirty="0">
                <a:latin typeface="Raleway" panose="020B0604020202020204" charset="0"/>
              </a:rPr>
              <a:t>.</a:t>
            </a:r>
          </a:p>
        </p:txBody>
      </p:sp>
      <p:grpSp>
        <p:nvGrpSpPr>
          <p:cNvPr id="252" name="Google Shape;252;p47"/>
          <p:cNvGrpSpPr/>
          <p:nvPr/>
        </p:nvGrpSpPr>
        <p:grpSpPr>
          <a:xfrm>
            <a:off x="5263796" y="-59837"/>
            <a:ext cx="5049588" cy="5143374"/>
            <a:chOff x="1670525" y="493300"/>
            <a:chExt cx="4265575" cy="4344800"/>
          </a:xfrm>
        </p:grpSpPr>
        <p:sp>
          <p:nvSpPr>
            <p:cNvPr id="253" name="Google Shape;253;p47"/>
            <p:cNvSpPr/>
            <p:nvPr/>
          </p:nvSpPr>
          <p:spPr>
            <a:xfrm>
              <a:off x="3115725" y="1584900"/>
              <a:ext cx="2791200" cy="763925"/>
            </a:xfrm>
            <a:custGeom>
              <a:avLst/>
              <a:gdLst/>
              <a:ahLst/>
              <a:cxnLst/>
              <a:rect l="l" t="t" r="r" b="b"/>
              <a:pathLst>
                <a:path w="111648" h="30557" extrusionOk="0">
                  <a:moveTo>
                    <a:pt x="111614" y="1"/>
                  </a:moveTo>
                  <a:lnTo>
                    <a:pt x="34" y="30489"/>
                  </a:lnTo>
                  <a:cubicBezTo>
                    <a:pt x="1" y="30523"/>
                    <a:pt x="1" y="30523"/>
                    <a:pt x="34" y="30556"/>
                  </a:cubicBezTo>
                  <a:lnTo>
                    <a:pt x="111614" y="101"/>
                  </a:lnTo>
                  <a:cubicBezTo>
                    <a:pt x="111647" y="101"/>
                    <a:pt x="111647" y="34"/>
                    <a:pt x="111647" y="34"/>
                  </a:cubicBezTo>
                  <a:cubicBezTo>
                    <a:pt x="111647" y="1"/>
                    <a:pt x="111614" y="1"/>
                    <a:pt x="111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7"/>
            <p:cNvSpPr/>
            <p:nvPr/>
          </p:nvSpPr>
          <p:spPr>
            <a:xfrm>
              <a:off x="5345650" y="876075"/>
              <a:ext cx="588775" cy="1049100"/>
            </a:xfrm>
            <a:custGeom>
              <a:avLst/>
              <a:gdLst/>
              <a:ahLst/>
              <a:cxnLst/>
              <a:rect l="l" t="t" r="r" b="b"/>
              <a:pathLst>
                <a:path w="23551" h="41964" extrusionOk="0">
                  <a:moveTo>
                    <a:pt x="1" y="0"/>
                  </a:moveTo>
                  <a:lnTo>
                    <a:pt x="1" y="100"/>
                  </a:lnTo>
                  <a:lnTo>
                    <a:pt x="23451" y="41897"/>
                  </a:lnTo>
                  <a:cubicBezTo>
                    <a:pt x="23451" y="41964"/>
                    <a:pt x="23518" y="41964"/>
                    <a:pt x="23518" y="41964"/>
                  </a:cubicBezTo>
                  <a:cubicBezTo>
                    <a:pt x="23551" y="41897"/>
                    <a:pt x="23551" y="41897"/>
                    <a:pt x="23551" y="41830"/>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7"/>
            <p:cNvSpPr/>
            <p:nvPr/>
          </p:nvSpPr>
          <p:spPr>
            <a:xfrm>
              <a:off x="4161475" y="3116000"/>
              <a:ext cx="1772950" cy="1667900"/>
            </a:xfrm>
            <a:custGeom>
              <a:avLst/>
              <a:gdLst/>
              <a:ahLst/>
              <a:cxnLst/>
              <a:rect l="l" t="t" r="r" b="b"/>
              <a:pathLst>
                <a:path w="70918" h="66716" extrusionOk="0">
                  <a:moveTo>
                    <a:pt x="70818" y="1"/>
                  </a:moveTo>
                  <a:lnTo>
                    <a:pt x="1" y="66648"/>
                  </a:lnTo>
                  <a:cubicBezTo>
                    <a:pt x="1" y="66648"/>
                    <a:pt x="1" y="66682"/>
                    <a:pt x="34" y="66715"/>
                  </a:cubicBezTo>
                  <a:lnTo>
                    <a:pt x="70918" y="101"/>
                  </a:lnTo>
                  <a:lnTo>
                    <a:pt x="7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7"/>
            <p:cNvSpPr/>
            <p:nvPr/>
          </p:nvSpPr>
          <p:spPr>
            <a:xfrm>
              <a:off x="4161475" y="3050950"/>
              <a:ext cx="1772950" cy="1426050"/>
            </a:xfrm>
            <a:custGeom>
              <a:avLst/>
              <a:gdLst/>
              <a:ahLst/>
              <a:cxnLst/>
              <a:rect l="l" t="t" r="r" b="b"/>
              <a:pathLst>
                <a:path w="70918" h="57042" extrusionOk="0">
                  <a:moveTo>
                    <a:pt x="70818" y="1"/>
                  </a:moveTo>
                  <a:lnTo>
                    <a:pt x="1" y="56942"/>
                  </a:lnTo>
                  <a:lnTo>
                    <a:pt x="1" y="57042"/>
                  </a:lnTo>
                  <a:lnTo>
                    <a:pt x="34" y="57042"/>
                  </a:lnTo>
                  <a:lnTo>
                    <a:pt x="70918" y="68"/>
                  </a:lnTo>
                  <a:lnTo>
                    <a:pt x="7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7"/>
            <p:cNvSpPr/>
            <p:nvPr/>
          </p:nvSpPr>
          <p:spPr>
            <a:xfrm>
              <a:off x="1672200" y="1696650"/>
              <a:ext cx="1340975" cy="502050"/>
            </a:xfrm>
            <a:custGeom>
              <a:avLst/>
              <a:gdLst/>
              <a:ahLst/>
              <a:cxnLst/>
              <a:rect l="l" t="t" r="r" b="b"/>
              <a:pathLst>
                <a:path w="53639" h="20082" extrusionOk="0">
                  <a:moveTo>
                    <a:pt x="53572" y="1"/>
                  </a:moveTo>
                  <a:lnTo>
                    <a:pt x="34" y="19982"/>
                  </a:lnTo>
                  <a:cubicBezTo>
                    <a:pt x="0" y="20015"/>
                    <a:pt x="0" y="20015"/>
                    <a:pt x="0" y="20048"/>
                  </a:cubicBezTo>
                  <a:cubicBezTo>
                    <a:pt x="0" y="20082"/>
                    <a:pt x="0" y="20082"/>
                    <a:pt x="34" y="20082"/>
                  </a:cubicBezTo>
                  <a:lnTo>
                    <a:pt x="53605" y="101"/>
                  </a:lnTo>
                  <a:cubicBezTo>
                    <a:pt x="53639" y="67"/>
                    <a:pt x="53639" y="67"/>
                    <a:pt x="53639" y="34"/>
                  </a:cubicBezTo>
                  <a:cubicBezTo>
                    <a:pt x="53605" y="1"/>
                    <a:pt x="53605" y="1"/>
                    <a:pt x="53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7"/>
            <p:cNvSpPr/>
            <p:nvPr/>
          </p:nvSpPr>
          <p:spPr>
            <a:xfrm>
              <a:off x="2859725" y="1696650"/>
              <a:ext cx="2488450" cy="693850"/>
            </a:xfrm>
            <a:custGeom>
              <a:avLst/>
              <a:gdLst/>
              <a:ahLst/>
              <a:cxnLst/>
              <a:rect l="l" t="t" r="r" b="b"/>
              <a:pathLst>
                <a:path w="99538" h="27754" extrusionOk="0">
                  <a:moveTo>
                    <a:pt x="100" y="1"/>
                  </a:moveTo>
                  <a:cubicBezTo>
                    <a:pt x="67" y="1"/>
                    <a:pt x="0" y="1"/>
                    <a:pt x="0" y="34"/>
                  </a:cubicBezTo>
                  <a:cubicBezTo>
                    <a:pt x="0" y="67"/>
                    <a:pt x="0" y="101"/>
                    <a:pt x="67" y="101"/>
                  </a:cubicBezTo>
                  <a:lnTo>
                    <a:pt x="99471" y="27754"/>
                  </a:lnTo>
                  <a:cubicBezTo>
                    <a:pt x="99504" y="27754"/>
                    <a:pt x="99504" y="27721"/>
                    <a:pt x="99538" y="27721"/>
                  </a:cubicBezTo>
                  <a:cubicBezTo>
                    <a:pt x="99538" y="27687"/>
                    <a:pt x="99538" y="27654"/>
                    <a:pt x="99504" y="27654"/>
                  </a:cubicBez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7"/>
            <p:cNvSpPr/>
            <p:nvPr/>
          </p:nvSpPr>
          <p:spPr>
            <a:xfrm>
              <a:off x="1670525" y="3148525"/>
              <a:ext cx="1436050" cy="448675"/>
            </a:xfrm>
            <a:custGeom>
              <a:avLst/>
              <a:gdLst/>
              <a:ahLst/>
              <a:cxnLst/>
              <a:rect l="l" t="t" r="r" b="b"/>
              <a:pathLst>
                <a:path w="57442" h="17947" extrusionOk="0">
                  <a:moveTo>
                    <a:pt x="101" y="1"/>
                  </a:moveTo>
                  <a:cubicBezTo>
                    <a:pt x="67" y="1"/>
                    <a:pt x="1" y="1"/>
                    <a:pt x="1" y="34"/>
                  </a:cubicBezTo>
                  <a:cubicBezTo>
                    <a:pt x="1" y="67"/>
                    <a:pt x="1" y="134"/>
                    <a:pt x="67" y="134"/>
                  </a:cubicBezTo>
                  <a:lnTo>
                    <a:pt x="57375" y="17947"/>
                  </a:lnTo>
                  <a:cubicBezTo>
                    <a:pt x="57442" y="17947"/>
                    <a:pt x="57442" y="17880"/>
                    <a:pt x="57442" y="17847"/>
                  </a:cubicBezTo>
                  <a:cubicBezTo>
                    <a:pt x="57442" y="17813"/>
                    <a:pt x="57442" y="17780"/>
                    <a:pt x="57375" y="17780"/>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7"/>
            <p:cNvSpPr/>
            <p:nvPr/>
          </p:nvSpPr>
          <p:spPr>
            <a:xfrm>
              <a:off x="1670525" y="3275275"/>
              <a:ext cx="2716125" cy="1201725"/>
            </a:xfrm>
            <a:custGeom>
              <a:avLst/>
              <a:gdLst/>
              <a:ahLst/>
              <a:cxnLst/>
              <a:rect l="l" t="t" r="r" b="b"/>
              <a:pathLst>
                <a:path w="108645" h="48069" extrusionOk="0">
                  <a:moveTo>
                    <a:pt x="101" y="1"/>
                  </a:moveTo>
                  <a:cubicBezTo>
                    <a:pt x="67" y="1"/>
                    <a:pt x="1" y="1"/>
                    <a:pt x="1" y="68"/>
                  </a:cubicBezTo>
                  <a:cubicBezTo>
                    <a:pt x="1" y="101"/>
                    <a:pt x="1" y="134"/>
                    <a:pt x="67" y="134"/>
                  </a:cubicBezTo>
                  <a:lnTo>
                    <a:pt x="108578" y="48069"/>
                  </a:lnTo>
                  <a:cubicBezTo>
                    <a:pt x="108645" y="48069"/>
                    <a:pt x="108645" y="48002"/>
                    <a:pt x="108645" y="47969"/>
                  </a:cubicBezTo>
                  <a:cubicBezTo>
                    <a:pt x="108645" y="47935"/>
                    <a:pt x="108645" y="47902"/>
                    <a:pt x="108578" y="47902"/>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7"/>
            <p:cNvSpPr/>
            <p:nvPr/>
          </p:nvSpPr>
          <p:spPr>
            <a:xfrm>
              <a:off x="1670525" y="3402875"/>
              <a:ext cx="2716125" cy="1381025"/>
            </a:xfrm>
            <a:custGeom>
              <a:avLst/>
              <a:gdLst/>
              <a:ahLst/>
              <a:cxnLst/>
              <a:rect l="l" t="t" r="r" b="b"/>
              <a:pathLst>
                <a:path w="108645" h="55241" extrusionOk="0">
                  <a:moveTo>
                    <a:pt x="101" y="1"/>
                  </a:moveTo>
                  <a:cubicBezTo>
                    <a:pt x="67" y="1"/>
                    <a:pt x="1" y="1"/>
                    <a:pt x="1" y="34"/>
                  </a:cubicBezTo>
                  <a:cubicBezTo>
                    <a:pt x="1" y="67"/>
                    <a:pt x="1" y="134"/>
                    <a:pt x="67" y="134"/>
                  </a:cubicBezTo>
                  <a:lnTo>
                    <a:pt x="108578" y="55240"/>
                  </a:lnTo>
                  <a:cubicBezTo>
                    <a:pt x="108645" y="55240"/>
                    <a:pt x="108645" y="55240"/>
                    <a:pt x="108645" y="55207"/>
                  </a:cubicBezTo>
                  <a:cubicBezTo>
                    <a:pt x="108645" y="55173"/>
                    <a:pt x="108645" y="55107"/>
                    <a:pt x="108578" y="55107"/>
                  </a:cubicBez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7"/>
            <p:cNvSpPr/>
            <p:nvPr/>
          </p:nvSpPr>
          <p:spPr>
            <a:xfrm>
              <a:off x="4280725" y="2211200"/>
              <a:ext cx="1653700" cy="344425"/>
            </a:xfrm>
            <a:custGeom>
              <a:avLst/>
              <a:gdLst/>
              <a:ahLst/>
              <a:cxnLst/>
              <a:rect l="l" t="t" r="r" b="b"/>
              <a:pathLst>
                <a:path w="66148" h="13777" extrusionOk="0">
                  <a:moveTo>
                    <a:pt x="101" y="0"/>
                  </a:moveTo>
                  <a:cubicBezTo>
                    <a:pt x="67" y="0"/>
                    <a:pt x="1" y="0"/>
                    <a:pt x="1" y="67"/>
                  </a:cubicBezTo>
                  <a:cubicBezTo>
                    <a:pt x="1" y="100"/>
                    <a:pt x="1" y="134"/>
                    <a:pt x="67" y="134"/>
                  </a:cubicBezTo>
                  <a:lnTo>
                    <a:pt x="66115" y="13777"/>
                  </a:lnTo>
                  <a:lnTo>
                    <a:pt x="66148" y="13777"/>
                  </a:lnTo>
                  <a:cubicBezTo>
                    <a:pt x="66148" y="13743"/>
                    <a:pt x="66148" y="13677"/>
                    <a:pt x="66115" y="13677"/>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7"/>
            <p:cNvSpPr/>
            <p:nvPr/>
          </p:nvSpPr>
          <p:spPr>
            <a:xfrm>
              <a:off x="1672200" y="2225375"/>
              <a:ext cx="2789525" cy="376950"/>
            </a:xfrm>
            <a:custGeom>
              <a:avLst/>
              <a:gdLst/>
              <a:ahLst/>
              <a:cxnLst/>
              <a:rect l="l" t="t" r="r" b="b"/>
              <a:pathLst>
                <a:path w="111581" h="15078" extrusionOk="0">
                  <a:moveTo>
                    <a:pt x="111513" y="0"/>
                  </a:moveTo>
                  <a:lnTo>
                    <a:pt x="34" y="15011"/>
                  </a:lnTo>
                  <a:cubicBezTo>
                    <a:pt x="0" y="15011"/>
                    <a:pt x="0" y="15011"/>
                    <a:pt x="0" y="15044"/>
                  </a:cubicBezTo>
                  <a:cubicBezTo>
                    <a:pt x="0" y="15078"/>
                    <a:pt x="0" y="15078"/>
                    <a:pt x="34" y="15078"/>
                  </a:cubicBezTo>
                  <a:lnTo>
                    <a:pt x="111513" y="67"/>
                  </a:lnTo>
                  <a:cubicBezTo>
                    <a:pt x="111580" y="67"/>
                    <a:pt x="111580" y="67"/>
                    <a:pt x="111580" y="34"/>
                  </a:cubicBezTo>
                  <a:cubicBezTo>
                    <a:pt x="111580" y="0"/>
                    <a:pt x="111580" y="0"/>
                    <a:pt x="11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7"/>
            <p:cNvSpPr/>
            <p:nvPr/>
          </p:nvSpPr>
          <p:spPr>
            <a:xfrm>
              <a:off x="1672200" y="3122675"/>
              <a:ext cx="2867900" cy="784750"/>
            </a:xfrm>
            <a:custGeom>
              <a:avLst/>
              <a:gdLst/>
              <a:ahLst/>
              <a:cxnLst/>
              <a:rect l="l" t="t" r="r" b="b"/>
              <a:pathLst>
                <a:path w="114716" h="31390" extrusionOk="0">
                  <a:moveTo>
                    <a:pt x="67" y="1"/>
                  </a:moveTo>
                  <a:cubicBezTo>
                    <a:pt x="34" y="1"/>
                    <a:pt x="0" y="1"/>
                    <a:pt x="0" y="34"/>
                  </a:cubicBezTo>
                  <a:cubicBezTo>
                    <a:pt x="0" y="67"/>
                    <a:pt x="0" y="134"/>
                    <a:pt x="34" y="134"/>
                  </a:cubicBezTo>
                  <a:lnTo>
                    <a:pt x="114649" y="31390"/>
                  </a:lnTo>
                  <a:cubicBezTo>
                    <a:pt x="114649" y="31390"/>
                    <a:pt x="114682" y="31390"/>
                    <a:pt x="114716" y="31356"/>
                  </a:cubicBezTo>
                  <a:cubicBezTo>
                    <a:pt x="114716" y="31323"/>
                    <a:pt x="114716" y="31256"/>
                    <a:pt x="114682" y="31256"/>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7"/>
            <p:cNvSpPr/>
            <p:nvPr/>
          </p:nvSpPr>
          <p:spPr>
            <a:xfrm>
              <a:off x="4320750" y="2956725"/>
              <a:ext cx="1613675" cy="950700"/>
            </a:xfrm>
            <a:custGeom>
              <a:avLst/>
              <a:gdLst/>
              <a:ahLst/>
              <a:cxnLst/>
              <a:rect l="l" t="t" r="r" b="b"/>
              <a:pathLst>
                <a:path w="64547" h="38028" extrusionOk="0">
                  <a:moveTo>
                    <a:pt x="64447" y="1"/>
                  </a:moveTo>
                  <a:lnTo>
                    <a:pt x="1" y="37894"/>
                  </a:lnTo>
                  <a:lnTo>
                    <a:pt x="1" y="37994"/>
                  </a:lnTo>
                  <a:cubicBezTo>
                    <a:pt x="1" y="38028"/>
                    <a:pt x="34" y="38028"/>
                    <a:pt x="34" y="38028"/>
                  </a:cubicBezTo>
                  <a:lnTo>
                    <a:pt x="64547" y="67"/>
                  </a:lnTo>
                  <a:lnTo>
                    <a:pt x="64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7"/>
            <p:cNvSpPr/>
            <p:nvPr/>
          </p:nvSpPr>
          <p:spPr>
            <a:xfrm>
              <a:off x="1672200" y="966975"/>
              <a:ext cx="3948675" cy="1418525"/>
            </a:xfrm>
            <a:custGeom>
              <a:avLst/>
              <a:gdLst/>
              <a:ahLst/>
              <a:cxnLst/>
              <a:rect l="l" t="t" r="r" b="b"/>
              <a:pathLst>
                <a:path w="157947" h="56741" extrusionOk="0">
                  <a:moveTo>
                    <a:pt x="157846" y="0"/>
                  </a:moveTo>
                  <a:lnTo>
                    <a:pt x="34" y="56607"/>
                  </a:lnTo>
                  <a:cubicBezTo>
                    <a:pt x="0" y="56674"/>
                    <a:pt x="0" y="56674"/>
                    <a:pt x="0" y="56707"/>
                  </a:cubicBezTo>
                  <a:cubicBezTo>
                    <a:pt x="0" y="56741"/>
                    <a:pt x="0" y="56741"/>
                    <a:pt x="34" y="56741"/>
                  </a:cubicBezTo>
                  <a:lnTo>
                    <a:pt x="157880" y="134"/>
                  </a:lnTo>
                  <a:cubicBezTo>
                    <a:pt x="157947" y="67"/>
                    <a:pt x="157947" y="67"/>
                    <a:pt x="157947" y="34"/>
                  </a:cubicBezTo>
                  <a:cubicBezTo>
                    <a:pt x="157880" y="0"/>
                    <a:pt x="157880" y="0"/>
                    <a:pt x="157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7"/>
            <p:cNvSpPr/>
            <p:nvPr/>
          </p:nvSpPr>
          <p:spPr>
            <a:xfrm>
              <a:off x="1672200" y="2688200"/>
              <a:ext cx="1434375" cy="30875"/>
            </a:xfrm>
            <a:custGeom>
              <a:avLst/>
              <a:gdLst/>
              <a:ahLst/>
              <a:cxnLst/>
              <a:rect l="l" t="t" r="r" b="b"/>
              <a:pathLst>
                <a:path w="57375" h="1235" extrusionOk="0">
                  <a:moveTo>
                    <a:pt x="57308" y="0"/>
                  </a:moveTo>
                  <a:lnTo>
                    <a:pt x="34" y="1168"/>
                  </a:lnTo>
                  <a:cubicBezTo>
                    <a:pt x="34" y="1168"/>
                    <a:pt x="0" y="1168"/>
                    <a:pt x="0" y="1201"/>
                  </a:cubicBezTo>
                  <a:cubicBezTo>
                    <a:pt x="0" y="1201"/>
                    <a:pt x="0" y="1235"/>
                    <a:pt x="34" y="1235"/>
                  </a:cubicBezTo>
                  <a:lnTo>
                    <a:pt x="57308" y="67"/>
                  </a:lnTo>
                  <a:cubicBezTo>
                    <a:pt x="57308" y="67"/>
                    <a:pt x="57375" y="67"/>
                    <a:pt x="57375" y="34"/>
                  </a:cubicBezTo>
                  <a:cubicBezTo>
                    <a:pt x="57375" y="34"/>
                    <a:pt x="57375" y="0"/>
                    <a:pt x="5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7"/>
            <p:cNvSpPr/>
            <p:nvPr/>
          </p:nvSpPr>
          <p:spPr>
            <a:xfrm>
              <a:off x="2861375" y="2688200"/>
              <a:ext cx="3073050" cy="55075"/>
            </a:xfrm>
            <a:custGeom>
              <a:avLst/>
              <a:gdLst/>
              <a:ahLst/>
              <a:cxnLst/>
              <a:rect l="l" t="t" r="r" b="b"/>
              <a:pathLst>
                <a:path w="122922" h="2203" extrusionOk="0">
                  <a:moveTo>
                    <a:pt x="34" y="0"/>
                  </a:moveTo>
                  <a:cubicBezTo>
                    <a:pt x="34" y="0"/>
                    <a:pt x="1" y="0"/>
                    <a:pt x="1" y="34"/>
                  </a:cubicBezTo>
                  <a:cubicBezTo>
                    <a:pt x="1" y="34"/>
                    <a:pt x="1" y="67"/>
                    <a:pt x="34" y="67"/>
                  </a:cubicBezTo>
                  <a:lnTo>
                    <a:pt x="122889" y="2202"/>
                  </a:lnTo>
                  <a:cubicBezTo>
                    <a:pt x="122922" y="2202"/>
                    <a:pt x="122922" y="2202"/>
                    <a:pt x="122922" y="2169"/>
                  </a:cubicBezTo>
                  <a:cubicBezTo>
                    <a:pt x="122922" y="2169"/>
                    <a:pt x="122922" y="2102"/>
                    <a:pt x="122889" y="2102"/>
                  </a:cubicBez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7"/>
            <p:cNvSpPr/>
            <p:nvPr/>
          </p:nvSpPr>
          <p:spPr>
            <a:xfrm>
              <a:off x="2933100" y="2834975"/>
              <a:ext cx="3003000" cy="762225"/>
            </a:xfrm>
            <a:custGeom>
              <a:avLst/>
              <a:gdLst/>
              <a:ahLst/>
              <a:cxnLst/>
              <a:rect l="l" t="t" r="r" b="b"/>
              <a:pathLst>
                <a:path w="120120" h="30489" extrusionOk="0">
                  <a:moveTo>
                    <a:pt x="120020" y="0"/>
                  </a:moveTo>
                  <a:lnTo>
                    <a:pt x="34" y="30355"/>
                  </a:lnTo>
                  <a:cubicBezTo>
                    <a:pt x="0" y="30389"/>
                    <a:pt x="0" y="30389"/>
                    <a:pt x="0" y="30422"/>
                  </a:cubicBezTo>
                  <a:cubicBezTo>
                    <a:pt x="0" y="30489"/>
                    <a:pt x="0" y="30489"/>
                    <a:pt x="34" y="30489"/>
                  </a:cubicBezTo>
                  <a:lnTo>
                    <a:pt x="120053" y="100"/>
                  </a:lnTo>
                  <a:cubicBezTo>
                    <a:pt x="120086" y="67"/>
                    <a:pt x="120120" y="67"/>
                    <a:pt x="120086" y="34"/>
                  </a:cubicBezTo>
                  <a:cubicBezTo>
                    <a:pt x="120053" y="0"/>
                    <a:pt x="120053" y="0"/>
                    <a:pt x="120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7"/>
            <p:cNvSpPr/>
            <p:nvPr/>
          </p:nvSpPr>
          <p:spPr>
            <a:xfrm>
              <a:off x="5346500" y="843550"/>
              <a:ext cx="587925" cy="1048275"/>
            </a:xfrm>
            <a:custGeom>
              <a:avLst/>
              <a:gdLst/>
              <a:ahLst/>
              <a:cxnLst/>
              <a:rect l="l" t="t" r="r" b="b"/>
              <a:pathLst>
                <a:path w="23517" h="41931" extrusionOk="0">
                  <a:moveTo>
                    <a:pt x="0" y="0"/>
                  </a:moveTo>
                  <a:lnTo>
                    <a:pt x="0" y="67"/>
                  </a:lnTo>
                  <a:lnTo>
                    <a:pt x="23484" y="41930"/>
                  </a:lnTo>
                  <a:cubicBezTo>
                    <a:pt x="23517" y="41930"/>
                    <a:pt x="23517" y="41864"/>
                    <a:pt x="23517" y="41830"/>
                  </a:cubicBez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7"/>
            <p:cNvSpPr/>
            <p:nvPr/>
          </p:nvSpPr>
          <p:spPr>
            <a:xfrm>
              <a:off x="4161475" y="3084325"/>
              <a:ext cx="1772125" cy="1666200"/>
            </a:xfrm>
            <a:custGeom>
              <a:avLst/>
              <a:gdLst/>
              <a:ahLst/>
              <a:cxnLst/>
              <a:rect l="l" t="t" r="r" b="b"/>
              <a:pathLst>
                <a:path w="70885" h="66648" extrusionOk="0">
                  <a:moveTo>
                    <a:pt x="70818" y="0"/>
                  </a:moveTo>
                  <a:lnTo>
                    <a:pt x="1" y="66615"/>
                  </a:lnTo>
                  <a:lnTo>
                    <a:pt x="34" y="66648"/>
                  </a:lnTo>
                  <a:lnTo>
                    <a:pt x="70885" y="34"/>
                  </a:lnTo>
                  <a:lnTo>
                    <a:pt x="70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7"/>
            <p:cNvSpPr/>
            <p:nvPr/>
          </p:nvSpPr>
          <p:spPr>
            <a:xfrm>
              <a:off x="4161475" y="3017600"/>
              <a:ext cx="1772950" cy="1426050"/>
            </a:xfrm>
            <a:custGeom>
              <a:avLst/>
              <a:gdLst/>
              <a:ahLst/>
              <a:cxnLst/>
              <a:rect l="l" t="t" r="r" b="b"/>
              <a:pathLst>
                <a:path w="70918" h="57042" extrusionOk="0">
                  <a:moveTo>
                    <a:pt x="70885" y="1"/>
                  </a:moveTo>
                  <a:lnTo>
                    <a:pt x="34" y="56975"/>
                  </a:lnTo>
                  <a:cubicBezTo>
                    <a:pt x="1" y="56975"/>
                    <a:pt x="1" y="56975"/>
                    <a:pt x="34" y="57041"/>
                  </a:cubicBezTo>
                  <a:lnTo>
                    <a:pt x="70918" y="34"/>
                  </a:lnTo>
                  <a:lnTo>
                    <a:pt x="7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7"/>
            <p:cNvSpPr/>
            <p:nvPr/>
          </p:nvSpPr>
          <p:spPr>
            <a:xfrm>
              <a:off x="1672200" y="1664975"/>
              <a:ext cx="1340150" cy="500375"/>
            </a:xfrm>
            <a:custGeom>
              <a:avLst/>
              <a:gdLst/>
              <a:ahLst/>
              <a:cxnLst/>
              <a:rect l="l" t="t" r="r" b="b"/>
              <a:pathLst>
                <a:path w="53606" h="20015" extrusionOk="0">
                  <a:moveTo>
                    <a:pt x="53572" y="0"/>
                  </a:moveTo>
                  <a:lnTo>
                    <a:pt x="34" y="19981"/>
                  </a:lnTo>
                  <a:cubicBezTo>
                    <a:pt x="0" y="19981"/>
                    <a:pt x="0" y="19981"/>
                    <a:pt x="34" y="20015"/>
                  </a:cubicBezTo>
                  <a:lnTo>
                    <a:pt x="53605" y="67"/>
                  </a:lnTo>
                  <a:lnTo>
                    <a:pt x="53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7"/>
            <p:cNvSpPr/>
            <p:nvPr/>
          </p:nvSpPr>
          <p:spPr>
            <a:xfrm>
              <a:off x="2859725" y="1664125"/>
              <a:ext cx="2487625" cy="693025"/>
            </a:xfrm>
            <a:custGeom>
              <a:avLst/>
              <a:gdLst/>
              <a:ahLst/>
              <a:cxnLst/>
              <a:rect l="l" t="t" r="r" b="b"/>
              <a:pathLst>
                <a:path w="99505" h="27721" extrusionOk="0">
                  <a:moveTo>
                    <a:pt x="67" y="1"/>
                  </a:moveTo>
                  <a:lnTo>
                    <a:pt x="0" y="34"/>
                  </a:lnTo>
                  <a:lnTo>
                    <a:pt x="67" y="101"/>
                  </a:lnTo>
                  <a:lnTo>
                    <a:pt x="99471" y="27721"/>
                  </a:lnTo>
                  <a:cubicBezTo>
                    <a:pt x="99504" y="27687"/>
                    <a:pt x="99504" y="27654"/>
                    <a:pt x="99471" y="27654"/>
                  </a:cubicBezTo>
                  <a:lnTo>
                    <a:pt x="67" y="1"/>
                  </a:lnTo>
                  <a:close/>
                  <a:moveTo>
                    <a:pt x="99493" y="27706"/>
                  </a:moveTo>
                  <a:cubicBezTo>
                    <a:pt x="99490" y="27706"/>
                    <a:pt x="99482" y="27710"/>
                    <a:pt x="99471" y="27721"/>
                  </a:cubicBezTo>
                  <a:cubicBezTo>
                    <a:pt x="99493" y="27721"/>
                    <a:pt x="99501" y="27706"/>
                    <a:pt x="99493" y="277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7"/>
            <p:cNvSpPr/>
            <p:nvPr/>
          </p:nvSpPr>
          <p:spPr>
            <a:xfrm>
              <a:off x="1672200" y="3116000"/>
              <a:ext cx="1434375" cy="447850"/>
            </a:xfrm>
            <a:custGeom>
              <a:avLst/>
              <a:gdLst/>
              <a:ahLst/>
              <a:cxnLst/>
              <a:rect l="l" t="t" r="r" b="b"/>
              <a:pathLst>
                <a:path w="57375" h="17914" extrusionOk="0">
                  <a:moveTo>
                    <a:pt x="34" y="1"/>
                  </a:moveTo>
                  <a:lnTo>
                    <a:pt x="0" y="67"/>
                  </a:lnTo>
                  <a:lnTo>
                    <a:pt x="34" y="101"/>
                  </a:lnTo>
                  <a:lnTo>
                    <a:pt x="57308" y="17914"/>
                  </a:lnTo>
                  <a:cubicBezTo>
                    <a:pt x="57375" y="17847"/>
                    <a:pt x="57375" y="17813"/>
                    <a:pt x="57308" y="17780"/>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7"/>
            <p:cNvSpPr/>
            <p:nvPr/>
          </p:nvSpPr>
          <p:spPr>
            <a:xfrm>
              <a:off x="1672200" y="3244050"/>
              <a:ext cx="2714450" cy="1199600"/>
            </a:xfrm>
            <a:custGeom>
              <a:avLst/>
              <a:gdLst/>
              <a:ahLst/>
              <a:cxnLst/>
              <a:rect l="l" t="t" r="r" b="b"/>
              <a:pathLst>
                <a:path w="108578" h="47984" extrusionOk="0">
                  <a:moveTo>
                    <a:pt x="59" y="1"/>
                  </a:moveTo>
                  <a:cubicBezTo>
                    <a:pt x="49" y="1"/>
                    <a:pt x="34" y="16"/>
                    <a:pt x="34" y="16"/>
                  </a:cubicBezTo>
                  <a:cubicBezTo>
                    <a:pt x="0" y="16"/>
                    <a:pt x="34" y="49"/>
                    <a:pt x="34" y="49"/>
                  </a:cubicBezTo>
                  <a:lnTo>
                    <a:pt x="108511" y="47983"/>
                  </a:lnTo>
                  <a:cubicBezTo>
                    <a:pt x="108578" y="47917"/>
                    <a:pt x="108578" y="47883"/>
                    <a:pt x="108545" y="47883"/>
                  </a:cubicBezTo>
                  <a:lnTo>
                    <a:pt x="67" y="16"/>
                  </a:lnTo>
                  <a:cubicBezTo>
                    <a:pt x="67" y="5"/>
                    <a:pt x="63"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7"/>
            <p:cNvSpPr/>
            <p:nvPr/>
          </p:nvSpPr>
          <p:spPr>
            <a:xfrm>
              <a:off x="1670525" y="3370825"/>
              <a:ext cx="2716125" cy="1379700"/>
            </a:xfrm>
            <a:custGeom>
              <a:avLst/>
              <a:gdLst/>
              <a:ahLst/>
              <a:cxnLst/>
              <a:rect l="l" t="t" r="r" b="b"/>
              <a:pathLst>
                <a:path w="108645" h="55188" extrusionOk="0">
                  <a:moveTo>
                    <a:pt x="92" y="0"/>
                  </a:moveTo>
                  <a:cubicBezTo>
                    <a:pt x="82" y="0"/>
                    <a:pt x="67" y="15"/>
                    <a:pt x="67" y="15"/>
                  </a:cubicBezTo>
                  <a:cubicBezTo>
                    <a:pt x="1" y="15"/>
                    <a:pt x="67" y="82"/>
                    <a:pt x="67" y="82"/>
                  </a:cubicBezTo>
                  <a:lnTo>
                    <a:pt x="108578" y="55188"/>
                  </a:lnTo>
                  <a:cubicBezTo>
                    <a:pt x="108645" y="55188"/>
                    <a:pt x="108645" y="55155"/>
                    <a:pt x="108578" y="55155"/>
                  </a:cubicBezTo>
                  <a:lnTo>
                    <a:pt x="101" y="15"/>
                  </a:lnTo>
                  <a:cubicBezTo>
                    <a:pt x="101" y="4"/>
                    <a:pt x="97"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7"/>
            <p:cNvSpPr/>
            <p:nvPr/>
          </p:nvSpPr>
          <p:spPr>
            <a:xfrm>
              <a:off x="4280725" y="2179500"/>
              <a:ext cx="1653700" cy="342775"/>
            </a:xfrm>
            <a:custGeom>
              <a:avLst/>
              <a:gdLst/>
              <a:ahLst/>
              <a:cxnLst/>
              <a:rect l="l" t="t" r="r" b="b"/>
              <a:pathLst>
                <a:path w="66148" h="13711" extrusionOk="0">
                  <a:moveTo>
                    <a:pt x="67" y="1"/>
                  </a:moveTo>
                  <a:lnTo>
                    <a:pt x="1" y="34"/>
                  </a:lnTo>
                  <a:cubicBezTo>
                    <a:pt x="1" y="67"/>
                    <a:pt x="67" y="67"/>
                    <a:pt x="67" y="67"/>
                  </a:cubicBezTo>
                  <a:lnTo>
                    <a:pt x="66115" y="13710"/>
                  </a:lnTo>
                  <a:cubicBezTo>
                    <a:pt x="66148" y="13677"/>
                    <a:pt x="66148" y="13677"/>
                    <a:pt x="66115" y="13677"/>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7"/>
            <p:cNvSpPr/>
            <p:nvPr/>
          </p:nvSpPr>
          <p:spPr>
            <a:xfrm>
              <a:off x="1672200" y="2192000"/>
              <a:ext cx="2789525" cy="376975"/>
            </a:xfrm>
            <a:custGeom>
              <a:avLst/>
              <a:gdLst/>
              <a:ahLst/>
              <a:cxnLst/>
              <a:rect l="l" t="t" r="r" b="b"/>
              <a:pathLst>
                <a:path w="111581" h="15079" extrusionOk="0">
                  <a:moveTo>
                    <a:pt x="12" y="15064"/>
                  </a:moveTo>
                  <a:cubicBezTo>
                    <a:pt x="4" y="15064"/>
                    <a:pt x="12" y="15078"/>
                    <a:pt x="34" y="15078"/>
                  </a:cubicBezTo>
                  <a:cubicBezTo>
                    <a:pt x="23" y="15067"/>
                    <a:pt x="15" y="15064"/>
                    <a:pt x="12" y="15064"/>
                  </a:cubicBezTo>
                  <a:close/>
                  <a:moveTo>
                    <a:pt x="111513" y="1"/>
                  </a:moveTo>
                  <a:lnTo>
                    <a:pt x="34" y="15012"/>
                  </a:lnTo>
                  <a:cubicBezTo>
                    <a:pt x="0" y="15045"/>
                    <a:pt x="0" y="15045"/>
                    <a:pt x="34" y="15078"/>
                  </a:cubicBezTo>
                  <a:lnTo>
                    <a:pt x="111513" y="68"/>
                  </a:lnTo>
                  <a:cubicBezTo>
                    <a:pt x="111580" y="68"/>
                    <a:pt x="111580" y="34"/>
                    <a:pt x="111580" y="34"/>
                  </a:cubicBezTo>
                  <a:cubicBezTo>
                    <a:pt x="111580" y="1"/>
                    <a:pt x="111513" y="1"/>
                    <a:pt x="111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7"/>
            <p:cNvSpPr/>
            <p:nvPr/>
          </p:nvSpPr>
          <p:spPr>
            <a:xfrm>
              <a:off x="1672200" y="3090150"/>
              <a:ext cx="2866225" cy="783925"/>
            </a:xfrm>
            <a:custGeom>
              <a:avLst/>
              <a:gdLst/>
              <a:ahLst/>
              <a:cxnLst/>
              <a:rect l="l" t="t" r="r" b="b"/>
              <a:pathLst>
                <a:path w="114649" h="31357" extrusionOk="0">
                  <a:moveTo>
                    <a:pt x="34" y="1"/>
                  </a:moveTo>
                  <a:lnTo>
                    <a:pt x="0" y="34"/>
                  </a:lnTo>
                  <a:lnTo>
                    <a:pt x="34" y="101"/>
                  </a:lnTo>
                  <a:lnTo>
                    <a:pt x="114649" y="31356"/>
                  </a:lnTo>
                  <a:lnTo>
                    <a:pt x="114649" y="31290"/>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7"/>
            <p:cNvSpPr/>
            <p:nvPr/>
          </p:nvSpPr>
          <p:spPr>
            <a:xfrm>
              <a:off x="4320750" y="2925875"/>
              <a:ext cx="1613675" cy="948200"/>
            </a:xfrm>
            <a:custGeom>
              <a:avLst/>
              <a:gdLst/>
              <a:ahLst/>
              <a:cxnLst/>
              <a:rect l="l" t="t" r="r" b="b"/>
              <a:pathLst>
                <a:path w="64547" h="37928" extrusionOk="0">
                  <a:moveTo>
                    <a:pt x="64514" y="0"/>
                  </a:moveTo>
                  <a:lnTo>
                    <a:pt x="34" y="37894"/>
                  </a:lnTo>
                  <a:cubicBezTo>
                    <a:pt x="1" y="37894"/>
                    <a:pt x="1" y="37894"/>
                    <a:pt x="34" y="37927"/>
                  </a:cubicBezTo>
                  <a:lnTo>
                    <a:pt x="64547" y="34"/>
                  </a:lnTo>
                  <a:lnTo>
                    <a:pt x="645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7"/>
            <p:cNvSpPr/>
            <p:nvPr/>
          </p:nvSpPr>
          <p:spPr>
            <a:xfrm>
              <a:off x="1672200" y="934450"/>
              <a:ext cx="3947000" cy="1417700"/>
            </a:xfrm>
            <a:custGeom>
              <a:avLst/>
              <a:gdLst/>
              <a:ahLst/>
              <a:cxnLst/>
              <a:rect l="l" t="t" r="r" b="b"/>
              <a:pathLst>
                <a:path w="157880" h="56708" extrusionOk="0">
                  <a:moveTo>
                    <a:pt x="157846" y="0"/>
                  </a:moveTo>
                  <a:lnTo>
                    <a:pt x="34" y="56674"/>
                  </a:lnTo>
                  <a:cubicBezTo>
                    <a:pt x="0" y="56674"/>
                    <a:pt x="0" y="56674"/>
                    <a:pt x="34" y="56708"/>
                  </a:cubicBezTo>
                  <a:lnTo>
                    <a:pt x="157880" y="34"/>
                  </a:lnTo>
                  <a:lnTo>
                    <a:pt x="157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7"/>
            <p:cNvSpPr/>
            <p:nvPr/>
          </p:nvSpPr>
          <p:spPr>
            <a:xfrm>
              <a:off x="1672200" y="2654850"/>
              <a:ext cx="1434375" cy="30875"/>
            </a:xfrm>
            <a:custGeom>
              <a:avLst/>
              <a:gdLst/>
              <a:ahLst/>
              <a:cxnLst/>
              <a:rect l="l" t="t" r="r" b="b"/>
              <a:pathLst>
                <a:path w="57375" h="1235" extrusionOk="0">
                  <a:moveTo>
                    <a:pt x="12" y="1220"/>
                  </a:moveTo>
                  <a:cubicBezTo>
                    <a:pt x="4" y="1220"/>
                    <a:pt x="12" y="1234"/>
                    <a:pt x="34" y="1234"/>
                  </a:cubicBezTo>
                  <a:cubicBezTo>
                    <a:pt x="23" y="1223"/>
                    <a:pt x="15" y="1220"/>
                    <a:pt x="12" y="1220"/>
                  </a:cubicBezTo>
                  <a:close/>
                  <a:moveTo>
                    <a:pt x="57308" y="0"/>
                  </a:moveTo>
                  <a:lnTo>
                    <a:pt x="34" y="1168"/>
                  </a:lnTo>
                  <a:cubicBezTo>
                    <a:pt x="34" y="1168"/>
                    <a:pt x="0" y="1201"/>
                    <a:pt x="34" y="1234"/>
                  </a:cubicBezTo>
                  <a:lnTo>
                    <a:pt x="57308" y="67"/>
                  </a:lnTo>
                  <a:cubicBezTo>
                    <a:pt x="57375" y="67"/>
                    <a:pt x="57375" y="34"/>
                    <a:pt x="57375" y="34"/>
                  </a:cubicBezTo>
                  <a:cubicBezTo>
                    <a:pt x="57375" y="0"/>
                    <a:pt x="57308" y="0"/>
                    <a:pt x="5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7"/>
            <p:cNvSpPr/>
            <p:nvPr/>
          </p:nvSpPr>
          <p:spPr>
            <a:xfrm>
              <a:off x="2861375" y="2654850"/>
              <a:ext cx="3073050" cy="55900"/>
            </a:xfrm>
            <a:custGeom>
              <a:avLst/>
              <a:gdLst/>
              <a:ahLst/>
              <a:cxnLst/>
              <a:rect l="l" t="t" r="r" b="b"/>
              <a:pathLst>
                <a:path w="122922" h="2236" extrusionOk="0">
                  <a:moveTo>
                    <a:pt x="34" y="0"/>
                  </a:moveTo>
                  <a:cubicBezTo>
                    <a:pt x="1" y="0"/>
                    <a:pt x="1" y="34"/>
                    <a:pt x="1" y="34"/>
                  </a:cubicBezTo>
                  <a:cubicBezTo>
                    <a:pt x="1" y="67"/>
                    <a:pt x="34" y="67"/>
                    <a:pt x="34" y="67"/>
                  </a:cubicBezTo>
                  <a:lnTo>
                    <a:pt x="122889" y="2235"/>
                  </a:lnTo>
                  <a:cubicBezTo>
                    <a:pt x="122922" y="2168"/>
                    <a:pt x="122889" y="2168"/>
                    <a:pt x="122889" y="2168"/>
                  </a:cubicBez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7"/>
            <p:cNvSpPr/>
            <p:nvPr/>
          </p:nvSpPr>
          <p:spPr>
            <a:xfrm>
              <a:off x="2933100" y="2802450"/>
              <a:ext cx="3001325" cy="761400"/>
            </a:xfrm>
            <a:custGeom>
              <a:avLst/>
              <a:gdLst/>
              <a:ahLst/>
              <a:cxnLst/>
              <a:rect l="l" t="t" r="r" b="b"/>
              <a:pathLst>
                <a:path w="120053" h="30456" extrusionOk="0">
                  <a:moveTo>
                    <a:pt x="120020" y="0"/>
                  </a:moveTo>
                  <a:lnTo>
                    <a:pt x="34" y="30355"/>
                  </a:lnTo>
                  <a:cubicBezTo>
                    <a:pt x="0" y="30389"/>
                    <a:pt x="0" y="30389"/>
                    <a:pt x="34" y="30456"/>
                  </a:cubicBezTo>
                  <a:lnTo>
                    <a:pt x="120020" y="100"/>
                  </a:lnTo>
                  <a:cubicBezTo>
                    <a:pt x="120053" y="100"/>
                    <a:pt x="120053" y="34"/>
                    <a:pt x="120053" y="34"/>
                  </a:cubicBezTo>
                  <a:cubicBezTo>
                    <a:pt x="120053" y="0"/>
                    <a:pt x="120020" y="0"/>
                    <a:pt x="120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7"/>
            <p:cNvSpPr/>
            <p:nvPr/>
          </p:nvSpPr>
          <p:spPr>
            <a:xfrm>
              <a:off x="5346500" y="901925"/>
              <a:ext cx="587925" cy="1046600"/>
            </a:xfrm>
            <a:custGeom>
              <a:avLst/>
              <a:gdLst/>
              <a:ahLst/>
              <a:cxnLst/>
              <a:rect l="l" t="t" r="r" b="b"/>
              <a:pathLst>
                <a:path w="23517" h="41864" extrusionOk="0">
                  <a:moveTo>
                    <a:pt x="0" y="0"/>
                  </a:moveTo>
                  <a:lnTo>
                    <a:pt x="0" y="67"/>
                  </a:lnTo>
                  <a:lnTo>
                    <a:pt x="23484" y="41864"/>
                  </a:lnTo>
                  <a:cubicBezTo>
                    <a:pt x="23517" y="41864"/>
                    <a:pt x="23517" y="41864"/>
                    <a:pt x="23517" y="41830"/>
                  </a:cubicBez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7"/>
            <p:cNvSpPr/>
            <p:nvPr/>
          </p:nvSpPr>
          <p:spPr>
            <a:xfrm>
              <a:off x="4161475" y="3141850"/>
              <a:ext cx="1772125" cy="1667050"/>
            </a:xfrm>
            <a:custGeom>
              <a:avLst/>
              <a:gdLst/>
              <a:ahLst/>
              <a:cxnLst/>
              <a:rect l="l" t="t" r="r" b="b"/>
              <a:pathLst>
                <a:path w="70885" h="66682" extrusionOk="0">
                  <a:moveTo>
                    <a:pt x="70818" y="1"/>
                  </a:moveTo>
                  <a:lnTo>
                    <a:pt x="1" y="66649"/>
                  </a:lnTo>
                  <a:lnTo>
                    <a:pt x="34" y="66682"/>
                  </a:lnTo>
                  <a:lnTo>
                    <a:pt x="70885" y="68"/>
                  </a:lnTo>
                  <a:lnTo>
                    <a:pt x="70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7"/>
            <p:cNvSpPr/>
            <p:nvPr/>
          </p:nvSpPr>
          <p:spPr>
            <a:xfrm>
              <a:off x="4161475" y="3075975"/>
              <a:ext cx="1772950" cy="1424375"/>
            </a:xfrm>
            <a:custGeom>
              <a:avLst/>
              <a:gdLst/>
              <a:ahLst/>
              <a:cxnLst/>
              <a:rect l="l" t="t" r="r" b="b"/>
              <a:pathLst>
                <a:path w="70918" h="56975" extrusionOk="0">
                  <a:moveTo>
                    <a:pt x="70885" y="1"/>
                  </a:moveTo>
                  <a:lnTo>
                    <a:pt x="34" y="56941"/>
                  </a:lnTo>
                  <a:cubicBezTo>
                    <a:pt x="1" y="56941"/>
                    <a:pt x="1" y="56941"/>
                    <a:pt x="34" y="56975"/>
                  </a:cubicBezTo>
                  <a:lnTo>
                    <a:pt x="70918" y="34"/>
                  </a:lnTo>
                  <a:lnTo>
                    <a:pt x="7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7"/>
            <p:cNvSpPr/>
            <p:nvPr/>
          </p:nvSpPr>
          <p:spPr>
            <a:xfrm>
              <a:off x="1672200" y="1722500"/>
              <a:ext cx="1340150" cy="500400"/>
            </a:xfrm>
            <a:custGeom>
              <a:avLst/>
              <a:gdLst/>
              <a:ahLst/>
              <a:cxnLst/>
              <a:rect l="l" t="t" r="r" b="b"/>
              <a:pathLst>
                <a:path w="53606" h="20016" extrusionOk="0">
                  <a:moveTo>
                    <a:pt x="53572" y="1"/>
                  </a:moveTo>
                  <a:lnTo>
                    <a:pt x="34" y="19982"/>
                  </a:lnTo>
                  <a:cubicBezTo>
                    <a:pt x="0" y="19982"/>
                    <a:pt x="0" y="19982"/>
                    <a:pt x="34" y="20015"/>
                  </a:cubicBezTo>
                  <a:lnTo>
                    <a:pt x="53605" y="34"/>
                  </a:lnTo>
                  <a:lnTo>
                    <a:pt x="536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7"/>
            <p:cNvSpPr/>
            <p:nvPr/>
          </p:nvSpPr>
          <p:spPr>
            <a:xfrm>
              <a:off x="2859725" y="1721675"/>
              <a:ext cx="2487625" cy="693025"/>
            </a:xfrm>
            <a:custGeom>
              <a:avLst/>
              <a:gdLst/>
              <a:ahLst/>
              <a:cxnLst/>
              <a:rect l="l" t="t" r="r" b="b"/>
              <a:pathLst>
                <a:path w="99505" h="27721" extrusionOk="0">
                  <a:moveTo>
                    <a:pt x="67" y="0"/>
                  </a:moveTo>
                  <a:lnTo>
                    <a:pt x="0" y="34"/>
                  </a:lnTo>
                  <a:lnTo>
                    <a:pt x="67" y="67"/>
                  </a:lnTo>
                  <a:lnTo>
                    <a:pt x="99471" y="27720"/>
                  </a:lnTo>
                  <a:cubicBezTo>
                    <a:pt x="99504" y="27687"/>
                    <a:pt x="99504" y="27687"/>
                    <a:pt x="99471" y="27654"/>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7"/>
            <p:cNvSpPr/>
            <p:nvPr/>
          </p:nvSpPr>
          <p:spPr>
            <a:xfrm>
              <a:off x="1672200" y="3174375"/>
              <a:ext cx="1434375" cy="446175"/>
            </a:xfrm>
            <a:custGeom>
              <a:avLst/>
              <a:gdLst/>
              <a:ahLst/>
              <a:cxnLst/>
              <a:rect l="l" t="t" r="r" b="b"/>
              <a:pathLst>
                <a:path w="57375" h="17847" extrusionOk="0">
                  <a:moveTo>
                    <a:pt x="34" y="1"/>
                  </a:moveTo>
                  <a:lnTo>
                    <a:pt x="0" y="34"/>
                  </a:lnTo>
                  <a:lnTo>
                    <a:pt x="34" y="101"/>
                  </a:lnTo>
                  <a:lnTo>
                    <a:pt x="57308" y="17847"/>
                  </a:lnTo>
                  <a:cubicBezTo>
                    <a:pt x="57375" y="17813"/>
                    <a:pt x="57375" y="17813"/>
                    <a:pt x="57308" y="17780"/>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7"/>
            <p:cNvSpPr/>
            <p:nvPr/>
          </p:nvSpPr>
          <p:spPr>
            <a:xfrm>
              <a:off x="1672200" y="3302425"/>
              <a:ext cx="2713625" cy="1197925"/>
            </a:xfrm>
            <a:custGeom>
              <a:avLst/>
              <a:gdLst/>
              <a:ahLst/>
              <a:cxnLst/>
              <a:rect l="l" t="t" r="r" b="b"/>
              <a:pathLst>
                <a:path w="108545" h="47917" extrusionOk="0">
                  <a:moveTo>
                    <a:pt x="59" y="1"/>
                  </a:moveTo>
                  <a:cubicBezTo>
                    <a:pt x="49" y="1"/>
                    <a:pt x="34" y="16"/>
                    <a:pt x="34" y="16"/>
                  </a:cubicBezTo>
                  <a:cubicBezTo>
                    <a:pt x="0" y="16"/>
                    <a:pt x="34" y="49"/>
                    <a:pt x="34" y="49"/>
                  </a:cubicBezTo>
                  <a:lnTo>
                    <a:pt x="108511" y="47917"/>
                  </a:lnTo>
                  <a:lnTo>
                    <a:pt x="108545" y="47883"/>
                  </a:lnTo>
                  <a:lnTo>
                    <a:pt x="67" y="16"/>
                  </a:lnTo>
                  <a:cubicBezTo>
                    <a:pt x="67" y="5"/>
                    <a:pt x="63" y="1"/>
                    <a:pt x="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7"/>
            <p:cNvSpPr/>
            <p:nvPr/>
          </p:nvSpPr>
          <p:spPr>
            <a:xfrm>
              <a:off x="1670525" y="3428350"/>
              <a:ext cx="2716125" cy="1380550"/>
            </a:xfrm>
            <a:custGeom>
              <a:avLst/>
              <a:gdLst/>
              <a:ahLst/>
              <a:cxnLst/>
              <a:rect l="l" t="t" r="r" b="b"/>
              <a:pathLst>
                <a:path w="108645" h="55222" extrusionOk="0">
                  <a:moveTo>
                    <a:pt x="92" y="1"/>
                  </a:moveTo>
                  <a:cubicBezTo>
                    <a:pt x="82" y="1"/>
                    <a:pt x="67" y="16"/>
                    <a:pt x="67" y="16"/>
                  </a:cubicBezTo>
                  <a:cubicBezTo>
                    <a:pt x="1" y="16"/>
                    <a:pt x="67" y="82"/>
                    <a:pt x="67" y="82"/>
                  </a:cubicBezTo>
                  <a:lnTo>
                    <a:pt x="108578" y="55222"/>
                  </a:lnTo>
                  <a:cubicBezTo>
                    <a:pt x="108645" y="55189"/>
                    <a:pt x="108645" y="55189"/>
                    <a:pt x="108578" y="55155"/>
                  </a:cubicBezTo>
                  <a:lnTo>
                    <a:pt x="101" y="16"/>
                  </a:lnTo>
                  <a:cubicBezTo>
                    <a:pt x="101" y="5"/>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7"/>
            <p:cNvSpPr/>
            <p:nvPr/>
          </p:nvSpPr>
          <p:spPr>
            <a:xfrm>
              <a:off x="4280725" y="2237875"/>
              <a:ext cx="1653700" cy="342775"/>
            </a:xfrm>
            <a:custGeom>
              <a:avLst/>
              <a:gdLst/>
              <a:ahLst/>
              <a:cxnLst/>
              <a:rect l="l" t="t" r="r" b="b"/>
              <a:pathLst>
                <a:path w="66148" h="13711" extrusionOk="0">
                  <a:moveTo>
                    <a:pt x="67" y="1"/>
                  </a:moveTo>
                  <a:lnTo>
                    <a:pt x="1" y="34"/>
                  </a:lnTo>
                  <a:cubicBezTo>
                    <a:pt x="1" y="67"/>
                    <a:pt x="67" y="67"/>
                    <a:pt x="67" y="67"/>
                  </a:cubicBezTo>
                  <a:lnTo>
                    <a:pt x="66115" y="13710"/>
                  </a:lnTo>
                  <a:cubicBezTo>
                    <a:pt x="66148" y="13677"/>
                    <a:pt x="66148" y="13610"/>
                    <a:pt x="66115" y="13610"/>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7"/>
            <p:cNvSpPr/>
            <p:nvPr/>
          </p:nvSpPr>
          <p:spPr>
            <a:xfrm>
              <a:off x="1672200" y="2248725"/>
              <a:ext cx="2789525" cy="377800"/>
            </a:xfrm>
            <a:custGeom>
              <a:avLst/>
              <a:gdLst/>
              <a:ahLst/>
              <a:cxnLst/>
              <a:rect l="l" t="t" r="r" b="b"/>
              <a:pathLst>
                <a:path w="111581" h="15112" extrusionOk="0">
                  <a:moveTo>
                    <a:pt x="111513" y="0"/>
                  </a:moveTo>
                  <a:lnTo>
                    <a:pt x="34" y="15011"/>
                  </a:lnTo>
                  <a:cubicBezTo>
                    <a:pt x="0" y="15078"/>
                    <a:pt x="0" y="15078"/>
                    <a:pt x="34" y="15111"/>
                  </a:cubicBezTo>
                  <a:lnTo>
                    <a:pt x="111513" y="100"/>
                  </a:lnTo>
                  <a:cubicBezTo>
                    <a:pt x="111580" y="100"/>
                    <a:pt x="111580" y="67"/>
                    <a:pt x="111580" y="67"/>
                  </a:cubicBezTo>
                  <a:cubicBezTo>
                    <a:pt x="111580" y="0"/>
                    <a:pt x="111513" y="0"/>
                    <a:pt x="111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7"/>
            <p:cNvSpPr/>
            <p:nvPr/>
          </p:nvSpPr>
          <p:spPr>
            <a:xfrm>
              <a:off x="1672200" y="3148525"/>
              <a:ext cx="2866225" cy="783925"/>
            </a:xfrm>
            <a:custGeom>
              <a:avLst/>
              <a:gdLst/>
              <a:ahLst/>
              <a:cxnLst/>
              <a:rect l="l" t="t" r="r" b="b"/>
              <a:pathLst>
                <a:path w="114649" h="31357" extrusionOk="0">
                  <a:moveTo>
                    <a:pt x="34" y="1"/>
                  </a:moveTo>
                  <a:lnTo>
                    <a:pt x="0" y="34"/>
                  </a:lnTo>
                  <a:lnTo>
                    <a:pt x="34" y="67"/>
                  </a:lnTo>
                  <a:lnTo>
                    <a:pt x="114649" y="31356"/>
                  </a:lnTo>
                  <a:lnTo>
                    <a:pt x="114649" y="31256"/>
                  </a:ln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7"/>
            <p:cNvSpPr/>
            <p:nvPr/>
          </p:nvSpPr>
          <p:spPr>
            <a:xfrm>
              <a:off x="4320750" y="2983400"/>
              <a:ext cx="1613675" cy="949050"/>
            </a:xfrm>
            <a:custGeom>
              <a:avLst/>
              <a:gdLst/>
              <a:ahLst/>
              <a:cxnLst/>
              <a:rect l="l" t="t" r="r" b="b"/>
              <a:pathLst>
                <a:path w="64547" h="37962" extrusionOk="0">
                  <a:moveTo>
                    <a:pt x="64514" y="1"/>
                  </a:moveTo>
                  <a:lnTo>
                    <a:pt x="34" y="37928"/>
                  </a:lnTo>
                  <a:cubicBezTo>
                    <a:pt x="1" y="37928"/>
                    <a:pt x="1" y="37928"/>
                    <a:pt x="34" y="37961"/>
                  </a:cubicBezTo>
                  <a:lnTo>
                    <a:pt x="64547" y="68"/>
                  </a:lnTo>
                  <a:lnTo>
                    <a:pt x="64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7"/>
            <p:cNvSpPr/>
            <p:nvPr/>
          </p:nvSpPr>
          <p:spPr>
            <a:xfrm>
              <a:off x="1672200" y="992825"/>
              <a:ext cx="3947000" cy="1416875"/>
            </a:xfrm>
            <a:custGeom>
              <a:avLst/>
              <a:gdLst/>
              <a:ahLst/>
              <a:cxnLst/>
              <a:rect l="l" t="t" r="r" b="b"/>
              <a:pathLst>
                <a:path w="157880" h="56675" extrusionOk="0">
                  <a:moveTo>
                    <a:pt x="157846" y="0"/>
                  </a:moveTo>
                  <a:lnTo>
                    <a:pt x="34" y="56641"/>
                  </a:lnTo>
                  <a:cubicBezTo>
                    <a:pt x="0" y="56641"/>
                    <a:pt x="0" y="56641"/>
                    <a:pt x="34" y="56674"/>
                  </a:cubicBezTo>
                  <a:lnTo>
                    <a:pt x="157880" y="34"/>
                  </a:lnTo>
                  <a:lnTo>
                    <a:pt x="157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7"/>
            <p:cNvSpPr/>
            <p:nvPr/>
          </p:nvSpPr>
          <p:spPr>
            <a:xfrm>
              <a:off x="1672200" y="2711550"/>
              <a:ext cx="1434375" cy="31725"/>
            </a:xfrm>
            <a:custGeom>
              <a:avLst/>
              <a:gdLst/>
              <a:ahLst/>
              <a:cxnLst/>
              <a:rect l="l" t="t" r="r" b="b"/>
              <a:pathLst>
                <a:path w="57375" h="1269" extrusionOk="0">
                  <a:moveTo>
                    <a:pt x="57308" y="0"/>
                  </a:moveTo>
                  <a:lnTo>
                    <a:pt x="34" y="1168"/>
                  </a:lnTo>
                  <a:cubicBezTo>
                    <a:pt x="34" y="1168"/>
                    <a:pt x="0" y="1235"/>
                    <a:pt x="34" y="1268"/>
                  </a:cubicBezTo>
                  <a:lnTo>
                    <a:pt x="57308" y="101"/>
                  </a:lnTo>
                  <a:cubicBezTo>
                    <a:pt x="57375" y="101"/>
                    <a:pt x="57375" y="67"/>
                    <a:pt x="57375" y="67"/>
                  </a:cubicBezTo>
                  <a:cubicBezTo>
                    <a:pt x="57375" y="0"/>
                    <a:pt x="57308" y="0"/>
                    <a:pt x="57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7"/>
            <p:cNvSpPr/>
            <p:nvPr/>
          </p:nvSpPr>
          <p:spPr>
            <a:xfrm>
              <a:off x="2861375" y="2711550"/>
              <a:ext cx="3073050" cy="56725"/>
            </a:xfrm>
            <a:custGeom>
              <a:avLst/>
              <a:gdLst/>
              <a:ahLst/>
              <a:cxnLst/>
              <a:rect l="l" t="t" r="r" b="b"/>
              <a:pathLst>
                <a:path w="122922" h="2269" extrusionOk="0">
                  <a:moveTo>
                    <a:pt x="34" y="0"/>
                  </a:moveTo>
                  <a:cubicBezTo>
                    <a:pt x="1" y="0"/>
                    <a:pt x="1" y="67"/>
                    <a:pt x="1" y="67"/>
                  </a:cubicBezTo>
                  <a:cubicBezTo>
                    <a:pt x="1" y="101"/>
                    <a:pt x="34" y="101"/>
                    <a:pt x="34" y="101"/>
                  </a:cubicBezTo>
                  <a:lnTo>
                    <a:pt x="122889" y="2269"/>
                  </a:lnTo>
                  <a:cubicBezTo>
                    <a:pt x="122922" y="2235"/>
                    <a:pt x="122889" y="2169"/>
                    <a:pt x="122889" y="2169"/>
                  </a:cubicBezTo>
                  <a:lnTo>
                    <a:pt x="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7"/>
            <p:cNvSpPr/>
            <p:nvPr/>
          </p:nvSpPr>
          <p:spPr>
            <a:xfrm>
              <a:off x="2933100" y="2860825"/>
              <a:ext cx="3001325" cy="759725"/>
            </a:xfrm>
            <a:custGeom>
              <a:avLst/>
              <a:gdLst/>
              <a:ahLst/>
              <a:cxnLst/>
              <a:rect l="l" t="t" r="r" b="b"/>
              <a:pathLst>
                <a:path w="120053" h="30389" extrusionOk="0">
                  <a:moveTo>
                    <a:pt x="120020" y="0"/>
                  </a:moveTo>
                  <a:lnTo>
                    <a:pt x="34" y="30322"/>
                  </a:lnTo>
                  <a:cubicBezTo>
                    <a:pt x="0" y="30355"/>
                    <a:pt x="0" y="30355"/>
                    <a:pt x="34" y="30389"/>
                  </a:cubicBezTo>
                  <a:lnTo>
                    <a:pt x="120020" y="101"/>
                  </a:lnTo>
                  <a:cubicBezTo>
                    <a:pt x="120053" y="101"/>
                    <a:pt x="120053" y="34"/>
                    <a:pt x="120053" y="34"/>
                  </a:cubicBezTo>
                  <a:cubicBezTo>
                    <a:pt x="120053" y="0"/>
                    <a:pt x="120020" y="0"/>
                    <a:pt x="120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7"/>
            <p:cNvSpPr/>
            <p:nvPr/>
          </p:nvSpPr>
          <p:spPr>
            <a:xfrm>
              <a:off x="1718900" y="2167000"/>
              <a:ext cx="41725" cy="1284275"/>
            </a:xfrm>
            <a:custGeom>
              <a:avLst/>
              <a:gdLst/>
              <a:ahLst/>
              <a:cxnLst/>
              <a:rect l="l" t="t" r="r" b="b"/>
              <a:pathLst>
                <a:path w="1669" h="51371" extrusionOk="0">
                  <a:moveTo>
                    <a:pt x="1535" y="100"/>
                  </a:moveTo>
                  <a:lnTo>
                    <a:pt x="1535" y="51204"/>
                  </a:lnTo>
                  <a:lnTo>
                    <a:pt x="67" y="50436"/>
                  </a:lnTo>
                  <a:lnTo>
                    <a:pt x="67" y="667"/>
                  </a:lnTo>
                  <a:lnTo>
                    <a:pt x="1535" y="100"/>
                  </a:lnTo>
                  <a:close/>
                  <a:moveTo>
                    <a:pt x="1668" y="0"/>
                  </a:moveTo>
                  <a:lnTo>
                    <a:pt x="0" y="601"/>
                  </a:lnTo>
                  <a:lnTo>
                    <a:pt x="0" y="50536"/>
                  </a:lnTo>
                  <a:lnTo>
                    <a:pt x="1668" y="51370"/>
                  </a:lnTo>
                  <a:lnTo>
                    <a:pt x="16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7"/>
            <p:cNvSpPr/>
            <p:nvPr/>
          </p:nvSpPr>
          <p:spPr>
            <a:xfrm>
              <a:off x="1758100" y="2165325"/>
              <a:ext cx="45875" cy="1284275"/>
            </a:xfrm>
            <a:custGeom>
              <a:avLst/>
              <a:gdLst/>
              <a:ahLst/>
              <a:cxnLst/>
              <a:rect l="l" t="t" r="r" b="b"/>
              <a:pathLst>
                <a:path w="1835" h="51371" extrusionOk="0">
                  <a:moveTo>
                    <a:pt x="100" y="1"/>
                  </a:moveTo>
                  <a:cubicBezTo>
                    <a:pt x="67" y="1"/>
                    <a:pt x="0" y="1"/>
                    <a:pt x="0" y="67"/>
                  </a:cubicBezTo>
                  <a:cubicBezTo>
                    <a:pt x="0" y="101"/>
                    <a:pt x="0" y="134"/>
                    <a:pt x="67" y="134"/>
                  </a:cubicBezTo>
                  <a:lnTo>
                    <a:pt x="1735" y="501"/>
                  </a:lnTo>
                  <a:lnTo>
                    <a:pt x="1735" y="50770"/>
                  </a:lnTo>
                  <a:lnTo>
                    <a:pt x="67" y="51271"/>
                  </a:lnTo>
                  <a:cubicBezTo>
                    <a:pt x="0" y="51304"/>
                    <a:pt x="0" y="51304"/>
                    <a:pt x="0" y="51337"/>
                  </a:cubicBezTo>
                  <a:cubicBezTo>
                    <a:pt x="0" y="51371"/>
                    <a:pt x="0" y="51371"/>
                    <a:pt x="67" y="51371"/>
                  </a:cubicBezTo>
                  <a:lnTo>
                    <a:pt x="1835" y="50804"/>
                  </a:lnTo>
                  <a:lnTo>
                    <a:pt x="1835" y="401"/>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7"/>
            <p:cNvSpPr/>
            <p:nvPr/>
          </p:nvSpPr>
          <p:spPr>
            <a:xfrm>
              <a:off x="3028175" y="1742525"/>
              <a:ext cx="90925" cy="1830500"/>
            </a:xfrm>
            <a:custGeom>
              <a:avLst/>
              <a:gdLst/>
              <a:ahLst/>
              <a:cxnLst/>
              <a:rect l="l" t="t" r="r" b="b"/>
              <a:pathLst>
                <a:path w="3637" h="73220" extrusionOk="0">
                  <a:moveTo>
                    <a:pt x="67" y="134"/>
                  </a:moveTo>
                  <a:lnTo>
                    <a:pt x="3503" y="1068"/>
                  </a:lnTo>
                  <a:lnTo>
                    <a:pt x="3503" y="72152"/>
                  </a:lnTo>
                  <a:lnTo>
                    <a:pt x="67" y="73053"/>
                  </a:lnTo>
                  <a:lnTo>
                    <a:pt x="67" y="134"/>
                  </a:lnTo>
                  <a:close/>
                  <a:moveTo>
                    <a:pt x="0" y="0"/>
                  </a:moveTo>
                  <a:lnTo>
                    <a:pt x="0" y="73219"/>
                  </a:lnTo>
                  <a:lnTo>
                    <a:pt x="3569" y="72285"/>
                  </a:lnTo>
                  <a:lnTo>
                    <a:pt x="3636" y="72285"/>
                  </a:lnTo>
                  <a:lnTo>
                    <a:pt x="3636" y="100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7"/>
            <p:cNvSpPr/>
            <p:nvPr/>
          </p:nvSpPr>
          <p:spPr>
            <a:xfrm>
              <a:off x="2942275" y="1742525"/>
              <a:ext cx="87575" cy="1830500"/>
            </a:xfrm>
            <a:custGeom>
              <a:avLst/>
              <a:gdLst/>
              <a:ahLst/>
              <a:cxnLst/>
              <a:rect l="l" t="t" r="r" b="b"/>
              <a:pathLst>
                <a:path w="3503" h="73220" extrusionOk="0">
                  <a:moveTo>
                    <a:pt x="3436" y="134"/>
                  </a:moveTo>
                  <a:lnTo>
                    <a:pt x="3436" y="73053"/>
                  </a:lnTo>
                  <a:lnTo>
                    <a:pt x="134" y="72052"/>
                  </a:lnTo>
                  <a:lnTo>
                    <a:pt x="134" y="1135"/>
                  </a:lnTo>
                  <a:lnTo>
                    <a:pt x="3436" y="134"/>
                  </a:lnTo>
                  <a:close/>
                  <a:moveTo>
                    <a:pt x="3503" y="0"/>
                  </a:moveTo>
                  <a:lnTo>
                    <a:pt x="0" y="1068"/>
                  </a:lnTo>
                  <a:lnTo>
                    <a:pt x="0" y="72119"/>
                  </a:lnTo>
                  <a:lnTo>
                    <a:pt x="3503" y="73219"/>
                  </a:lnTo>
                  <a:lnTo>
                    <a:pt x="35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7"/>
            <p:cNvSpPr/>
            <p:nvPr/>
          </p:nvSpPr>
          <p:spPr>
            <a:xfrm>
              <a:off x="3440950" y="2360475"/>
              <a:ext cx="66750" cy="1266750"/>
            </a:xfrm>
            <a:custGeom>
              <a:avLst/>
              <a:gdLst/>
              <a:ahLst/>
              <a:cxnLst/>
              <a:rect l="l" t="t" r="r" b="b"/>
              <a:pathLst>
                <a:path w="2670" h="50670" extrusionOk="0">
                  <a:moveTo>
                    <a:pt x="2569" y="33"/>
                  </a:moveTo>
                  <a:lnTo>
                    <a:pt x="2569" y="50503"/>
                  </a:lnTo>
                  <a:lnTo>
                    <a:pt x="134" y="49836"/>
                  </a:lnTo>
                  <a:lnTo>
                    <a:pt x="134" y="367"/>
                  </a:lnTo>
                  <a:lnTo>
                    <a:pt x="2569" y="33"/>
                  </a:lnTo>
                  <a:close/>
                  <a:moveTo>
                    <a:pt x="2670" y="0"/>
                  </a:moveTo>
                  <a:lnTo>
                    <a:pt x="1" y="334"/>
                  </a:lnTo>
                  <a:lnTo>
                    <a:pt x="1" y="49969"/>
                  </a:lnTo>
                  <a:lnTo>
                    <a:pt x="2670" y="50670"/>
                  </a:lnTo>
                  <a:lnTo>
                    <a:pt x="26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7"/>
            <p:cNvSpPr/>
            <p:nvPr/>
          </p:nvSpPr>
          <p:spPr>
            <a:xfrm>
              <a:off x="3505175" y="2359625"/>
              <a:ext cx="68400" cy="1266775"/>
            </a:xfrm>
            <a:custGeom>
              <a:avLst/>
              <a:gdLst/>
              <a:ahLst/>
              <a:cxnLst/>
              <a:rect l="l" t="t" r="r" b="b"/>
              <a:pathLst>
                <a:path w="2736" h="50671" extrusionOk="0">
                  <a:moveTo>
                    <a:pt x="101" y="1"/>
                  </a:moveTo>
                  <a:cubicBezTo>
                    <a:pt x="101" y="1"/>
                    <a:pt x="67" y="1"/>
                    <a:pt x="67" y="34"/>
                  </a:cubicBezTo>
                  <a:cubicBezTo>
                    <a:pt x="67" y="34"/>
                    <a:pt x="67" y="67"/>
                    <a:pt x="101" y="67"/>
                  </a:cubicBezTo>
                  <a:lnTo>
                    <a:pt x="2636" y="501"/>
                  </a:lnTo>
                  <a:lnTo>
                    <a:pt x="2636" y="49603"/>
                  </a:lnTo>
                  <a:lnTo>
                    <a:pt x="67" y="50537"/>
                  </a:lnTo>
                  <a:cubicBezTo>
                    <a:pt x="0" y="50570"/>
                    <a:pt x="0" y="50570"/>
                    <a:pt x="0" y="50604"/>
                  </a:cubicBezTo>
                  <a:cubicBezTo>
                    <a:pt x="0" y="50670"/>
                    <a:pt x="0" y="50670"/>
                    <a:pt x="67" y="50670"/>
                  </a:cubicBezTo>
                  <a:lnTo>
                    <a:pt x="2736" y="49736"/>
                  </a:lnTo>
                  <a:lnTo>
                    <a:pt x="2736" y="401"/>
                  </a:ln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7"/>
            <p:cNvSpPr/>
            <p:nvPr/>
          </p:nvSpPr>
          <p:spPr>
            <a:xfrm>
              <a:off x="4297400" y="2234550"/>
              <a:ext cx="94275" cy="1633675"/>
            </a:xfrm>
            <a:custGeom>
              <a:avLst/>
              <a:gdLst/>
              <a:ahLst/>
              <a:cxnLst/>
              <a:rect l="l" t="t" r="r" b="b"/>
              <a:pathLst>
                <a:path w="3771" h="65347" extrusionOk="0">
                  <a:moveTo>
                    <a:pt x="3637" y="134"/>
                  </a:moveTo>
                  <a:lnTo>
                    <a:pt x="3637" y="65214"/>
                  </a:lnTo>
                  <a:lnTo>
                    <a:pt x="134" y="64246"/>
                  </a:lnTo>
                  <a:lnTo>
                    <a:pt x="134" y="567"/>
                  </a:lnTo>
                  <a:lnTo>
                    <a:pt x="3637" y="134"/>
                  </a:lnTo>
                  <a:close/>
                  <a:moveTo>
                    <a:pt x="3737" y="0"/>
                  </a:moveTo>
                  <a:lnTo>
                    <a:pt x="67" y="467"/>
                  </a:lnTo>
                  <a:lnTo>
                    <a:pt x="1" y="467"/>
                  </a:lnTo>
                  <a:lnTo>
                    <a:pt x="1" y="64346"/>
                  </a:lnTo>
                  <a:lnTo>
                    <a:pt x="3737" y="65338"/>
                  </a:lnTo>
                  <a:lnTo>
                    <a:pt x="3737" y="0"/>
                  </a:lnTo>
                  <a:close/>
                  <a:moveTo>
                    <a:pt x="3737" y="65338"/>
                  </a:moveTo>
                  <a:lnTo>
                    <a:pt x="3737" y="65347"/>
                  </a:lnTo>
                  <a:lnTo>
                    <a:pt x="3770" y="65347"/>
                  </a:lnTo>
                  <a:lnTo>
                    <a:pt x="3737" y="6533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7"/>
            <p:cNvSpPr/>
            <p:nvPr/>
          </p:nvSpPr>
          <p:spPr>
            <a:xfrm>
              <a:off x="4389150" y="2234550"/>
              <a:ext cx="85075" cy="1634525"/>
            </a:xfrm>
            <a:custGeom>
              <a:avLst/>
              <a:gdLst/>
              <a:ahLst/>
              <a:cxnLst/>
              <a:rect l="l" t="t" r="r" b="b"/>
              <a:pathLst>
                <a:path w="3403" h="65381" extrusionOk="0">
                  <a:moveTo>
                    <a:pt x="100" y="134"/>
                  </a:moveTo>
                  <a:lnTo>
                    <a:pt x="3269" y="734"/>
                  </a:lnTo>
                  <a:lnTo>
                    <a:pt x="3269" y="63279"/>
                  </a:lnTo>
                  <a:lnTo>
                    <a:pt x="100" y="65180"/>
                  </a:lnTo>
                  <a:lnTo>
                    <a:pt x="100" y="134"/>
                  </a:lnTo>
                  <a:close/>
                  <a:moveTo>
                    <a:pt x="0" y="0"/>
                  </a:moveTo>
                  <a:lnTo>
                    <a:pt x="0" y="65380"/>
                  </a:lnTo>
                  <a:lnTo>
                    <a:pt x="3336" y="63379"/>
                  </a:lnTo>
                  <a:lnTo>
                    <a:pt x="3402" y="63379"/>
                  </a:lnTo>
                  <a:lnTo>
                    <a:pt x="3402" y="70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7"/>
            <p:cNvSpPr/>
            <p:nvPr/>
          </p:nvSpPr>
          <p:spPr>
            <a:xfrm>
              <a:off x="5431550" y="1024500"/>
              <a:ext cx="54225" cy="2568550"/>
            </a:xfrm>
            <a:custGeom>
              <a:avLst/>
              <a:gdLst/>
              <a:ahLst/>
              <a:cxnLst/>
              <a:rect l="l" t="t" r="r" b="b"/>
              <a:pathLst>
                <a:path w="2169" h="102742" extrusionOk="0">
                  <a:moveTo>
                    <a:pt x="234" y="768"/>
                  </a:moveTo>
                  <a:lnTo>
                    <a:pt x="1969" y="3904"/>
                  </a:lnTo>
                  <a:lnTo>
                    <a:pt x="1969" y="100573"/>
                  </a:lnTo>
                  <a:lnTo>
                    <a:pt x="234" y="102174"/>
                  </a:lnTo>
                  <a:lnTo>
                    <a:pt x="234" y="768"/>
                  </a:lnTo>
                  <a:close/>
                  <a:moveTo>
                    <a:pt x="0" y="1"/>
                  </a:moveTo>
                  <a:lnTo>
                    <a:pt x="0" y="102741"/>
                  </a:lnTo>
                  <a:lnTo>
                    <a:pt x="2169" y="100673"/>
                  </a:lnTo>
                  <a:lnTo>
                    <a:pt x="2169" y="387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7"/>
            <p:cNvSpPr/>
            <p:nvPr/>
          </p:nvSpPr>
          <p:spPr>
            <a:xfrm>
              <a:off x="5354825" y="1030350"/>
              <a:ext cx="82575" cy="2559350"/>
            </a:xfrm>
            <a:custGeom>
              <a:avLst/>
              <a:gdLst/>
              <a:ahLst/>
              <a:cxnLst/>
              <a:rect l="l" t="t" r="r" b="b"/>
              <a:pathLst>
                <a:path w="3303" h="102374" extrusionOk="0">
                  <a:moveTo>
                    <a:pt x="3069" y="301"/>
                  </a:moveTo>
                  <a:lnTo>
                    <a:pt x="3069" y="102073"/>
                  </a:lnTo>
                  <a:lnTo>
                    <a:pt x="234" y="101706"/>
                  </a:lnTo>
                  <a:lnTo>
                    <a:pt x="234" y="1335"/>
                  </a:lnTo>
                  <a:lnTo>
                    <a:pt x="3069" y="301"/>
                  </a:lnTo>
                  <a:close/>
                  <a:moveTo>
                    <a:pt x="3303" y="0"/>
                  </a:moveTo>
                  <a:lnTo>
                    <a:pt x="1" y="1168"/>
                  </a:lnTo>
                  <a:lnTo>
                    <a:pt x="1" y="101907"/>
                  </a:lnTo>
                  <a:lnTo>
                    <a:pt x="3303" y="102374"/>
                  </a:lnTo>
                  <a:lnTo>
                    <a:pt x="33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7"/>
            <p:cNvSpPr/>
            <p:nvPr/>
          </p:nvSpPr>
          <p:spPr>
            <a:xfrm>
              <a:off x="5826825" y="1731675"/>
              <a:ext cx="32550" cy="1486925"/>
            </a:xfrm>
            <a:custGeom>
              <a:avLst/>
              <a:gdLst/>
              <a:ahLst/>
              <a:cxnLst/>
              <a:rect l="l" t="t" r="r" b="b"/>
              <a:pathLst>
                <a:path w="1302" h="59477" extrusionOk="0">
                  <a:moveTo>
                    <a:pt x="134" y="434"/>
                  </a:moveTo>
                  <a:lnTo>
                    <a:pt x="1202" y="2336"/>
                  </a:lnTo>
                  <a:lnTo>
                    <a:pt x="1202" y="58276"/>
                  </a:lnTo>
                  <a:lnTo>
                    <a:pt x="134" y="59243"/>
                  </a:lnTo>
                  <a:lnTo>
                    <a:pt x="134" y="434"/>
                  </a:lnTo>
                  <a:close/>
                  <a:moveTo>
                    <a:pt x="1" y="1"/>
                  </a:moveTo>
                  <a:lnTo>
                    <a:pt x="1" y="59477"/>
                  </a:lnTo>
                  <a:lnTo>
                    <a:pt x="1302" y="58276"/>
                  </a:lnTo>
                  <a:lnTo>
                    <a:pt x="1302" y="23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7"/>
            <p:cNvSpPr/>
            <p:nvPr/>
          </p:nvSpPr>
          <p:spPr>
            <a:xfrm>
              <a:off x="5780975" y="1735850"/>
              <a:ext cx="50050" cy="1481925"/>
            </a:xfrm>
            <a:custGeom>
              <a:avLst/>
              <a:gdLst/>
              <a:ahLst/>
              <a:cxnLst/>
              <a:rect l="l" t="t" r="r" b="b"/>
              <a:pathLst>
                <a:path w="2002" h="59277" extrusionOk="0">
                  <a:moveTo>
                    <a:pt x="1868" y="1"/>
                  </a:moveTo>
                  <a:lnTo>
                    <a:pt x="0" y="634"/>
                  </a:lnTo>
                  <a:lnTo>
                    <a:pt x="0" y="59276"/>
                  </a:lnTo>
                  <a:lnTo>
                    <a:pt x="1935" y="59276"/>
                  </a:lnTo>
                  <a:lnTo>
                    <a:pt x="1968" y="59210"/>
                  </a:lnTo>
                  <a:cubicBezTo>
                    <a:pt x="1968" y="59210"/>
                    <a:pt x="1968" y="59176"/>
                    <a:pt x="1901" y="59176"/>
                  </a:cubicBezTo>
                  <a:lnTo>
                    <a:pt x="134" y="59176"/>
                  </a:lnTo>
                  <a:lnTo>
                    <a:pt x="134" y="768"/>
                  </a:lnTo>
                  <a:lnTo>
                    <a:pt x="1901" y="134"/>
                  </a:lnTo>
                  <a:cubicBezTo>
                    <a:pt x="1968" y="101"/>
                    <a:pt x="2002" y="101"/>
                    <a:pt x="1968" y="34"/>
                  </a:cubicBezTo>
                  <a:cubicBezTo>
                    <a:pt x="1935" y="1"/>
                    <a:pt x="1935"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7"/>
            <p:cNvSpPr/>
            <p:nvPr/>
          </p:nvSpPr>
          <p:spPr>
            <a:xfrm>
              <a:off x="4026375" y="1513200"/>
              <a:ext cx="69250" cy="1893050"/>
            </a:xfrm>
            <a:custGeom>
              <a:avLst/>
              <a:gdLst/>
              <a:ahLst/>
              <a:cxnLst/>
              <a:rect l="l" t="t" r="r" b="b"/>
              <a:pathLst>
                <a:path w="2770" h="75722" extrusionOk="0">
                  <a:moveTo>
                    <a:pt x="2636" y="167"/>
                  </a:moveTo>
                  <a:lnTo>
                    <a:pt x="2636" y="75588"/>
                  </a:lnTo>
                  <a:lnTo>
                    <a:pt x="101" y="75121"/>
                  </a:lnTo>
                  <a:lnTo>
                    <a:pt x="101" y="1068"/>
                  </a:lnTo>
                  <a:lnTo>
                    <a:pt x="2636" y="167"/>
                  </a:lnTo>
                  <a:close/>
                  <a:moveTo>
                    <a:pt x="2769" y="0"/>
                  </a:moveTo>
                  <a:lnTo>
                    <a:pt x="1" y="1001"/>
                  </a:lnTo>
                  <a:lnTo>
                    <a:pt x="1" y="75221"/>
                  </a:lnTo>
                  <a:lnTo>
                    <a:pt x="2769" y="75721"/>
                  </a:lnTo>
                  <a:lnTo>
                    <a:pt x="27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7"/>
            <p:cNvSpPr/>
            <p:nvPr/>
          </p:nvSpPr>
          <p:spPr>
            <a:xfrm>
              <a:off x="4092250" y="1513200"/>
              <a:ext cx="70075" cy="1893875"/>
            </a:xfrm>
            <a:custGeom>
              <a:avLst/>
              <a:gdLst/>
              <a:ahLst/>
              <a:cxnLst/>
              <a:rect l="l" t="t" r="r" b="b"/>
              <a:pathLst>
                <a:path w="2803" h="75755" extrusionOk="0">
                  <a:moveTo>
                    <a:pt x="134" y="167"/>
                  </a:moveTo>
                  <a:lnTo>
                    <a:pt x="2703" y="1568"/>
                  </a:lnTo>
                  <a:lnTo>
                    <a:pt x="2703" y="74353"/>
                  </a:lnTo>
                  <a:lnTo>
                    <a:pt x="134" y="75554"/>
                  </a:lnTo>
                  <a:lnTo>
                    <a:pt x="134" y="167"/>
                  </a:lnTo>
                  <a:close/>
                  <a:moveTo>
                    <a:pt x="1" y="0"/>
                  </a:moveTo>
                  <a:lnTo>
                    <a:pt x="1" y="75754"/>
                  </a:lnTo>
                  <a:lnTo>
                    <a:pt x="2803" y="74420"/>
                  </a:lnTo>
                  <a:lnTo>
                    <a:pt x="2803" y="150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7"/>
            <p:cNvSpPr/>
            <p:nvPr/>
          </p:nvSpPr>
          <p:spPr>
            <a:xfrm>
              <a:off x="1672200" y="3066800"/>
              <a:ext cx="3828600" cy="530400"/>
            </a:xfrm>
            <a:custGeom>
              <a:avLst/>
              <a:gdLst/>
              <a:ahLst/>
              <a:cxnLst/>
              <a:rect l="l" t="t" r="r" b="b"/>
              <a:pathLst>
                <a:path w="153144" h="21216" extrusionOk="0">
                  <a:moveTo>
                    <a:pt x="34" y="1"/>
                  </a:moveTo>
                  <a:lnTo>
                    <a:pt x="0" y="67"/>
                  </a:lnTo>
                  <a:cubicBezTo>
                    <a:pt x="0" y="67"/>
                    <a:pt x="0" y="101"/>
                    <a:pt x="34" y="101"/>
                  </a:cubicBezTo>
                  <a:lnTo>
                    <a:pt x="153110" y="21216"/>
                  </a:lnTo>
                  <a:cubicBezTo>
                    <a:pt x="153110" y="21216"/>
                    <a:pt x="153143" y="21149"/>
                    <a:pt x="153143" y="21116"/>
                  </a:cubicBezTo>
                  <a:cubicBezTo>
                    <a:pt x="153143" y="21116"/>
                    <a:pt x="153143" y="21082"/>
                    <a:pt x="153110" y="21082"/>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7"/>
            <p:cNvSpPr/>
            <p:nvPr/>
          </p:nvSpPr>
          <p:spPr>
            <a:xfrm>
              <a:off x="5145500" y="2388825"/>
              <a:ext cx="639650" cy="1100800"/>
            </a:xfrm>
            <a:custGeom>
              <a:avLst/>
              <a:gdLst/>
              <a:ahLst/>
              <a:cxnLst/>
              <a:rect l="l" t="t" r="r" b="b"/>
              <a:pathLst>
                <a:path w="25586" h="44032" extrusionOk="0">
                  <a:moveTo>
                    <a:pt x="101" y="0"/>
                  </a:moveTo>
                  <a:cubicBezTo>
                    <a:pt x="34" y="0"/>
                    <a:pt x="1" y="67"/>
                    <a:pt x="1" y="100"/>
                  </a:cubicBezTo>
                  <a:lnTo>
                    <a:pt x="1" y="41397"/>
                  </a:lnTo>
                  <a:lnTo>
                    <a:pt x="25452" y="44032"/>
                  </a:lnTo>
                  <a:cubicBezTo>
                    <a:pt x="25553" y="44032"/>
                    <a:pt x="25586" y="43998"/>
                    <a:pt x="25586" y="43932"/>
                  </a:cubicBezTo>
                  <a:cubicBezTo>
                    <a:pt x="25586" y="43865"/>
                    <a:pt x="25553" y="43798"/>
                    <a:pt x="25519" y="43798"/>
                  </a:cubicBezTo>
                  <a:lnTo>
                    <a:pt x="234" y="41196"/>
                  </a:lnTo>
                  <a:lnTo>
                    <a:pt x="234" y="100"/>
                  </a:lnTo>
                  <a:cubicBezTo>
                    <a:pt x="234" y="34"/>
                    <a:pt x="201"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7"/>
            <p:cNvSpPr/>
            <p:nvPr/>
          </p:nvSpPr>
          <p:spPr>
            <a:xfrm>
              <a:off x="4357450" y="1316375"/>
              <a:ext cx="714700" cy="240200"/>
            </a:xfrm>
            <a:custGeom>
              <a:avLst/>
              <a:gdLst/>
              <a:ahLst/>
              <a:cxnLst/>
              <a:rect l="l" t="t" r="r" b="b"/>
              <a:pathLst>
                <a:path w="28588" h="9608" extrusionOk="0">
                  <a:moveTo>
                    <a:pt x="28454" y="1"/>
                  </a:moveTo>
                  <a:lnTo>
                    <a:pt x="67" y="9408"/>
                  </a:lnTo>
                  <a:cubicBezTo>
                    <a:pt x="0" y="9408"/>
                    <a:pt x="0" y="9508"/>
                    <a:pt x="0" y="9541"/>
                  </a:cubicBezTo>
                  <a:cubicBezTo>
                    <a:pt x="0" y="9574"/>
                    <a:pt x="34" y="9608"/>
                    <a:pt x="67" y="9608"/>
                  </a:cubicBezTo>
                  <a:lnTo>
                    <a:pt x="28521" y="201"/>
                  </a:lnTo>
                  <a:cubicBezTo>
                    <a:pt x="28588" y="201"/>
                    <a:pt x="28588" y="101"/>
                    <a:pt x="28588" y="68"/>
                  </a:cubicBezTo>
                  <a:cubicBezTo>
                    <a:pt x="28588" y="1"/>
                    <a:pt x="28521" y="1"/>
                    <a:pt x="28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7"/>
            <p:cNvSpPr/>
            <p:nvPr/>
          </p:nvSpPr>
          <p:spPr>
            <a:xfrm>
              <a:off x="4400825" y="1502350"/>
              <a:ext cx="6675" cy="736375"/>
            </a:xfrm>
            <a:custGeom>
              <a:avLst/>
              <a:gdLst/>
              <a:ahLst/>
              <a:cxnLst/>
              <a:rect l="l" t="t" r="r" b="b"/>
              <a:pathLst>
                <a:path w="267" h="29455" extrusionOk="0">
                  <a:moveTo>
                    <a:pt x="133" y="1"/>
                  </a:moveTo>
                  <a:cubicBezTo>
                    <a:pt x="33" y="1"/>
                    <a:pt x="0" y="101"/>
                    <a:pt x="0" y="134"/>
                  </a:cubicBezTo>
                  <a:lnTo>
                    <a:pt x="0" y="29322"/>
                  </a:lnTo>
                  <a:cubicBezTo>
                    <a:pt x="0" y="29422"/>
                    <a:pt x="100" y="29455"/>
                    <a:pt x="133" y="29455"/>
                  </a:cubicBezTo>
                  <a:cubicBezTo>
                    <a:pt x="167" y="29455"/>
                    <a:pt x="200" y="29422"/>
                    <a:pt x="267" y="29322"/>
                  </a:cubicBezTo>
                  <a:lnTo>
                    <a:pt x="267" y="134"/>
                  </a:lnTo>
                  <a:cubicBezTo>
                    <a:pt x="267" y="67"/>
                    <a:pt x="200"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7"/>
            <p:cNvSpPr/>
            <p:nvPr/>
          </p:nvSpPr>
          <p:spPr>
            <a:xfrm>
              <a:off x="4400825" y="1448150"/>
              <a:ext cx="636300" cy="156800"/>
            </a:xfrm>
            <a:custGeom>
              <a:avLst/>
              <a:gdLst/>
              <a:ahLst/>
              <a:cxnLst/>
              <a:rect l="l" t="t" r="r" b="b"/>
              <a:pathLst>
                <a:path w="25452" h="6272" extrusionOk="0">
                  <a:moveTo>
                    <a:pt x="25318" y="0"/>
                  </a:moveTo>
                  <a:lnTo>
                    <a:pt x="5938" y="6071"/>
                  </a:lnTo>
                  <a:lnTo>
                    <a:pt x="167" y="3570"/>
                  </a:lnTo>
                  <a:cubicBezTo>
                    <a:pt x="156" y="3549"/>
                    <a:pt x="146" y="3541"/>
                    <a:pt x="135" y="3541"/>
                  </a:cubicBezTo>
                  <a:cubicBezTo>
                    <a:pt x="110" y="3541"/>
                    <a:pt x="79" y="3580"/>
                    <a:pt x="33" y="3603"/>
                  </a:cubicBezTo>
                  <a:cubicBezTo>
                    <a:pt x="0" y="3636"/>
                    <a:pt x="33" y="3670"/>
                    <a:pt x="100" y="3736"/>
                  </a:cubicBezTo>
                  <a:lnTo>
                    <a:pt x="5938" y="6271"/>
                  </a:lnTo>
                  <a:lnTo>
                    <a:pt x="25351" y="234"/>
                  </a:lnTo>
                  <a:cubicBezTo>
                    <a:pt x="25452" y="234"/>
                    <a:pt x="25452" y="134"/>
                    <a:pt x="25452" y="100"/>
                  </a:cubicBezTo>
                  <a:cubicBezTo>
                    <a:pt x="25452" y="0"/>
                    <a:pt x="25351" y="0"/>
                    <a:pt x="25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7"/>
            <p:cNvSpPr/>
            <p:nvPr/>
          </p:nvSpPr>
          <p:spPr>
            <a:xfrm>
              <a:off x="4545925" y="1598250"/>
              <a:ext cx="5850" cy="664675"/>
            </a:xfrm>
            <a:custGeom>
              <a:avLst/>
              <a:gdLst/>
              <a:ahLst/>
              <a:cxnLst/>
              <a:rect l="l" t="t" r="r" b="b"/>
              <a:pathLst>
                <a:path w="234" h="26587" extrusionOk="0">
                  <a:moveTo>
                    <a:pt x="134" y="1"/>
                  </a:moveTo>
                  <a:cubicBezTo>
                    <a:pt x="34" y="1"/>
                    <a:pt x="0" y="101"/>
                    <a:pt x="0" y="134"/>
                  </a:cubicBezTo>
                  <a:lnTo>
                    <a:pt x="0" y="26453"/>
                  </a:lnTo>
                  <a:cubicBezTo>
                    <a:pt x="0" y="26520"/>
                    <a:pt x="67" y="26586"/>
                    <a:pt x="134" y="26586"/>
                  </a:cubicBezTo>
                  <a:cubicBezTo>
                    <a:pt x="167" y="26586"/>
                    <a:pt x="234" y="26520"/>
                    <a:pt x="234" y="26486"/>
                  </a:cubicBezTo>
                  <a:lnTo>
                    <a:pt x="234" y="134"/>
                  </a:lnTo>
                  <a:cubicBezTo>
                    <a:pt x="234" y="34"/>
                    <a:pt x="200"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7"/>
            <p:cNvSpPr/>
            <p:nvPr/>
          </p:nvSpPr>
          <p:spPr>
            <a:xfrm>
              <a:off x="4596775" y="1501525"/>
              <a:ext cx="440350" cy="779750"/>
            </a:xfrm>
            <a:custGeom>
              <a:avLst/>
              <a:gdLst/>
              <a:ahLst/>
              <a:cxnLst/>
              <a:rect l="l" t="t" r="r" b="b"/>
              <a:pathLst>
                <a:path w="17614" h="31190" extrusionOk="0">
                  <a:moveTo>
                    <a:pt x="17480" y="0"/>
                  </a:moveTo>
                  <a:lnTo>
                    <a:pt x="101" y="5337"/>
                  </a:lnTo>
                  <a:lnTo>
                    <a:pt x="1" y="5371"/>
                  </a:lnTo>
                  <a:lnTo>
                    <a:pt x="1" y="31056"/>
                  </a:lnTo>
                  <a:cubicBezTo>
                    <a:pt x="1" y="31156"/>
                    <a:pt x="101" y="31189"/>
                    <a:pt x="134" y="31189"/>
                  </a:cubicBezTo>
                  <a:cubicBezTo>
                    <a:pt x="201" y="31189"/>
                    <a:pt x="234" y="31156"/>
                    <a:pt x="201" y="31022"/>
                  </a:cubicBezTo>
                  <a:lnTo>
                    <a:pt x="201" y="5504"/>
                  </a:lnTo>
                  <a:lnTo>
                    <a:pt x="17513" y="200"/>
                  </a:lnTo>
                  <a:cubicBezTo>
                    <a:pt x="17614" y="200"/>
                    <a:pt x="17614" y="134"/>
                    <a:pt x="17614" y="100"/>
                  </a:cubicBezTo>
                  <a:cubicBezTo>
                    <a:pt x="17614" y="0"/>
                    <a:pt x="17513" y="0"/>
                    <a:pt x="17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7"/>
            <p:cNvSpPr/>
            <p:nvPr/>
          </p:nvSpPr>
          <p:spPr>
            <a:xfrm>
              <a:off x="4596775" y="1535700"/>
              <a:ext cx="441175" cy="127625"/>
            </a:xfrm>
            <a:custGeom>
              <a:avLst/>
              <a:gdLst/>
              <a:ahLst/>
              <a:cxnLst/>
              <a:rect l="l" t="t" r="r" b="b"/>
              <a:pathLst>
                <a:path w="17647" h="5105" extrusionOk="0">
                  <a:moveTo>
                    <a:pt x="17513" y="1"/>
                  </a:moveTo>
                  <a:lnTo>
                    <a:pt x="1635" y="4838"/>
                  </a:lnTo>
                  <a:lnTo>
                    <a:pt x="201" y="4004"/>
                  </a:lnTo>
                  <a:cubicBezTo>
                    <a:pt x="182" y="3994"/>
                    <a:pt x="165" y="3990"/>
                    <a:pt x="149" y="3990"/>
                  </a:cubicBezTo>
                  <a:cubicBezTo>
                    <a:pt x="112" y="3990"/>
                    <a:pt x="82" y="4013"/>
                    <a:pt x="34" y="4037"/>
                  </a:cubicBezTo>
                  <a:cubicBezTo>
                    <a:pt x="1" y="4137"/>
                    <a:pt x="34" y="4170"/>
                    <a:pt x="101" y="4237"/>
                  </a:cubicBezTo>
                  <a:lnTo>
                    <a:pt x="1602" y="5104"/>
                  </a:lnTo>
                  <a:lnTo>
                    <a:pt x="17547" y="234"/>
                  </a:lnTo>
                  <a:cubicBezTo>
                    <a:pt x="17647" y="234"/>
                    <a:pt x="17647" y="134"/>
                    <a:pt x="17647" y="101"/>
                  </a:cubicBezTo>
                  <a:cubicBezTo>
                    <a:pt x="17647" y="1"/>
                    <a:pt x="17547" y="1"/>
                    <a:pt x="17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7"/>
            <p:cNvSpPr/>
            <p:nvPr/>
          </p:nvSpPr>
          <p:spPr>
            <a:xfrm>
              <a:off x="4633475" y="1656625"/>
              <a:ext cx="5875" cy="632975"/>
            </a:xfrm>
            <a:custGeom>
              <a:avLst/>
              <a:gdLst/>
              <a:ahLst/>
              <a:cxnLst/>
              <a:rect l="l" t="t" r="r" b="b"/>
              <a:pathLst>
                <a:path w="235" h="25319" extrusionOk="0">
                  <a:moveTo>
                    <a:pt x="134" y="1"/>
                  </a:moveTo>
                  <a:cubicBezTo>
                    <a:pt x="34" y="1"/>
                    <a:pt x="1" y="101"/>
                    <a:pt x="1" y="134"/>
                  </a:cubicBezTo>
                  <a:lnTo>
                    <a:pt x="1" y="25185"/>
                  </a:lnTo>
                  <a:cubicBezTo>
                    <a:pt x="1" y="25285"/>
                    <a:pt x="67" y="25319"/>
                    <a:pt x="134" y="25319"/>
                  </a:cubicBezTo>
                  <a:cubicBezTo>
                    <a:pt x="167" y="25319"/>
                    <a:pt x="234" y="25285"/>
                    <a:pt x="234" y="25185"/>
                  </a:cubicBezTo>
                  <a:lnTo>
                    <a:pt x="234" y="134"/>
                  </a:lnTo>
                  <a:cubicBezTo>
                    <a:pt x="234" y="34"/>
                    <a:pt x="201"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7"/>
            <p:cNvSpPr/>
            <p:nvPr/>
          </p:nvSpPr>
          <p:spPr>
            <a:xfrm>
              <a:off x="4862800" y="1554050"/>
              <a:ext cx="5875" cy="782250"/>
            </a:xfrm>
            <a:custGeom>
              <a:avLst/>
              <a:gdLst/>
              <a:ahLst/>
              <a:cxnLst/>
              <a:rect l="l" t="t" r="r" b="b"/>
              <a:pathLst>
                <a:path w="235" h="31290" extrusionOk="0">
                  <a:moveTo>
                    <a:pt x="134" y="1"/>
                  </a:moveTo>
                  <a:cubicBezTo>
                    <a:pt x="34" y="1"/>
                    <a:pt x="1" y="67"/>
                    <a:pt x="1" y="101"/>
                  </a:cubicBezTo>
                  <a:lnTo>
                    <a:pt x="1" y="31190"/>
                  </a:lnTo>
                  <a:cubicBezTo>
                    <a:pt x="1" y="31256"/>
                    <a:pt x="68" y="31290"/>
                    <a:pt x="134" y="31290"/>
                  </a:cubicBezTo>
                  <a:cubicBezTo>
                    <a:pt x="168" y="31290"/>
                    <a:pt x="201" y="31256"/>
                    <a:pt x="234" y="31190"/>
                  </a:cubicBezTo>
                  <a:lnTo>
                    <a:pt x="234" y="101"/>
                  </a:lnTo>
                  <a:cubicBezTo>
                    <a:pt x="234" y="34"/>
                    <a:pt x="201"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7"/>
            <p:cNvSpPr/>
            <p:nvPr/>
          </p:nvSpPr>
          <p:spPr>
            <a:xfrm>
              <a:off x="4893675" y="1544050"/>
              <a:ext cx="35050" cy="804775"/>
            </a:xfrm>
            <a:custGeom>
              <a:avLst/>
              <a:gdLst/>
              <a:ahLst/>
              <a:cxnLst/>
              <a:rect l="l" t="t" r="r" b="b"/>
              <a:pathLst>
                <a:path w="1402" h="32191" extrusionOk="0">
                  <a:moveTo>
                    <a:pt x="100" y="0"/>
                  </a:moveTo>
                  <a:cubicBezTo>
                    <a:pt x="67" y="0"/>
                    <a:pt x="0" y="34"/>
                    <a:pt x="0" y="100"/>
                  </a:cubicBezTo>
                  <a:lnTo>
                    <a:pt x="0" y="31823"/>
                  </a:lnTo>
                  <a:cubicBezTo>
                    <a:pt x="0" y="31923"/>
                    <a:pt x="67" y="31957"/>
                    <a:pt x="134" y="31957"/>
                  </a:cubicBezTo>
                  <a:cubicBezTo>
                    <a:pt x="200" y="31957"/>
                    <a:pt x="267" y="31857"/>
                    <a:pt x="267" y="31823"/>
                  </a:cubicBezTo>
                  <a:lnTo>
                    <a:pt x="267" y="334"/>
                  </a:lnTo>
                  <a:lnTo>
                    <a:pt x="1134" y="1135"/>
                  </a:lnTo>
                  <a:lnTo>
                    <a:pt x="1134" y="32090"/>
                  </a:lnTo>
                  <a:cubicBezTo>
                    <a:pt x="1134" y="32157"/>
                    <a:pt x="1234" y="32190"/>
                    <a:pt x="1268" y="32190"/>
                  </a:cubicBezTo>
                  <a:cubicBezTo>
                    <a:pt x="1334" y="32190"/>
                    <a:pt x="1401" y="32157"/>
                    <a:pt x="1334" y="32090"/>
                  </a:cubicBezTo>
                  <a:lnTo>
                    <a:pt x="1334" y="1101"/>
                  </a:lnTo>
                  <a:cubicBezTo>
                    <a:pt x="1334" y="1034"/>
                    <a:pt x="1334" y="1001"/>
                    <a:pt x="1301" y="1001"/>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7"/>
            <p:cNvSpPr/>
            <p:nvPr/>
          </p:nvSpPr>
          <p:spPr>
            <a:xfrm>
              <a:off x="5547475" y="1552375"/>
              <a:ext cx="194325" cy="783100"/>
            </a:xfrm>
            <a:custGeom>
              <a:avLst/>
              <a:gdLst/>
              <a:ahLst/>
              <a:cxnLst/>
              <a:rect l="l" t="t" r="r" b="b"/>
              <a:pathLst>
                <a:path w="7773" h="31324" extrusionOk="0">
                  <a:moveTo>
                    <a:pt x="200" y="635"/>
                  </a:moveTo>
                  <a:lnTo>
                    <a:pt x="7539" y="10275"/>
                  </a:lnTo>
                  <a:lnTo>
                    <a:pt x="7539" y="30990"/>
                  </a:lnTo>
                  <a:lnTo>
                    <a:pt x="200" y="27287"/>
                  </a:lnTo>
                  <a:lnTo>
                    <a:pt x="200" y="635"/>
                  </a:lnTo>
                  <a:close/>
                  <a:moveTo>
                    <a:pt x="0" y="1"/>
                  </a:moveTo>
                  <a:lnTo>
                    <a:pt x="0" y="27421"/>
                  </a:lnTo>
                  <a:lnTo>
                    <a:pt x="7772" y="31323"/>
                  </a:lnTo>
                  <a:lnTo>
                    <a:pt x="7772" y="1020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7"/>
            <p:cNvSpPr/>
            <p:nvPr/>
          </p:nvSpPr>
          <p:spPr>
            <a:xfrm>
              <a:off x="5546625" y="1664350"/>
              <a:ext cx="195175" cy="146575"/>
            </a:xfrm>
            <a:custGeom>
              <a:avLst/>
              <a:gdLst/>
              <a:ahLst/>
              <a:cxnLst/>
              <a:rect l="l" t="t" r="r" b="b"/>
              <a:pathLst>
                <a:path w="7807" h="5863" extrusionOk="0">
                  <a:moveTo>
                    <a:pt x="118" y="0"/>
                  </a:moveTo>
                  <a:cubicBezTo>
                    <a:pt x="84" y="0"/>
                    <a:pt x="51" y="9"/>
                    <a:pt x="34" y="25"/>
                  </a:cubicBezTo>
                  <a:cubicBezTo>
                    <a:pt x="1" y="92"/>
                    <a:pt x="1" y="159"/>
                    <a:pt x="34" y="192"/>
                  </a:cubicBezTo>
                  <a:lnTo>
                    <a:pt x="5471" y="5829"/>
                  </a:lnTo>
                  <a:lnTo>
                    <a:pt x="5505" y="5863"/>
                  </a:lnTo>
                  <a:lnTo>
                    <a:pt x="7673" y="5863"/>
                  </a:lnTo>
                  <a:cubicBezTo>
                    <a:pt x="7740" y="5863"/>
                    <a:pt x="7806" y="5863"/>
                    <a:pt x="7806" y="5796"/>
                  </a:cubicBezTo>
                  <a:cubicBezTo>
                    <a:pt x="7806" y="5696"/>
                    <a:pt x="7706" y="5663"/>
                    <a:pt x="7673" y="5663"/>
                  </a:cubicBezTo>
                  <a:lnTo>
                    <a:pt x="5571" y="5663"/>
                  </a:lnTo>
                  <a:lnTo>
                    <a:pt x="201" y="25"/>
                  </a:lnTo>
                  <a:cubicBezTo>
                    <a:pt x="184" y="9"/>
                    <a:pt x="151"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7"/>
            <p:cNvSpPr/>
            <p:nvPr/>
          </p:nvSpPr>
          <p:spPr>
            <a:xfrm>
              <a:off x="5681725" y="1805075"/>
              <a:ext cx="6700" cy="500375"/>
            </a:xfrm>
            <a:custGeom>
              <a:avLst/>
              <a:gdLst/>
              <a:ahLst/>
              <a:cxnLst/>
              <a:rect l="l" t="t" r="r" b="b"/>
              <a:pathLst>
                <a:path w="268" h="20015" extrusionOk="0">
                  <a:moveTo>
                    <a:pt x="134" y="0"/>
                  </a:moveTo>
                  <a:cubicBezTo>
                    <a:pt x="67" y="0"/>
                    <a:pt x="1" y="67"/>
                    <a:pt x="1" y="134"/>
                  </a:cubicBezTo>
                  <a:lnTo>
                    <a:pt x="1" y="19881"/>
                  </a:lnTo>
                  <a:cubicBezTo>
                    <a:pt x="1" y="19981"/>
                    <a:pt x="101" y="20015"/>
                    <a:pt x="134" y="20015"/>
                  </a:cubicBezTo>
                  <a:cubicBezTo>
                    <a:pt x="234" y="20015"/>
                    <a:pt x="267" y="19981"/>
                    <a:pt x="267" y="19881"/>
                  </a:cubicBezTo>
                  <a:lnTo>
                    <a:pt x="267" y="134"/>
                  </a:lnTo>
                  <a:cubicBezTo>
                    <a:pt x="267" y="34"/>
                    <a:pt x="234"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7"/>
            <p:cNvSpPr/>
            <p:nvPr/>
          </p:nvSpPr>
          <p:spPr>
            <a:xfrm>
              <a:off x="5547475" y="1694375"/>
              <a:ext cx="122600" cy="603575"/>
            </a:xfrm>
            <a:custGeom>
              <a:avLst/>
              <a:gdLst/>
              <a:ahLst/>
              <a:cxnLst/>
              <a:rect l="l" t="t" r="r" b="b"/>
              <a:pathLst>
                <a:path w="4904" h="24143" extrusionOk="0">
                  <a:moveTo>
                    <a:pt x="129" y="0"/>
                  </a:moveTo>
                  <a:cubicBezTo>
                    <a:pt x="100" y="0"/>
                    <a:pt x="67" y="8"/>
                    <a:pt x="33" y="25"/>
                  </a:cubicBezTo>
                  <a:cubicBezTo>
                    <a:pt x="0" y="92"/>
                    <a:pt x="0" y="158"/>
                    <a:pt x="33" y="192"/>
                  </a:cubicBezTo>
                  <a:lnTo>
                    <a:pt x="4670" y="5095"/>
                  </a:lnTo>
                  <a:lnTo>
                    <a:pt x="4670" y="24009"/>
                  </a:lnTo>
                  <a:cubicBezTo>
                    <a:pt x="4670" y="24109"/>
                    <a:pt x="4770" y="24142"/>
                    <a:pt x="4804" y="24142"/>
                  </a:cubicBezTo>
                  <a:cubicBezTo>
                    <a:pt x="4837" y="24142"/>
                    <a:pt x="4870" y="24109"/>
                    <a:pt x="4904" y="24009"/>
                  </a:cubicBezTo>
                  <a:lnTo>
                    <a:pt x="4904" y="4995"/>
                  </a:lnTo>
                  <a:lnTo>
                    <a:pt x="200" y="25"/>
                  </a:lnTo>
                  <a:cubicBezTo>
                    <a:pt x="184" y="8"/>
                    <a:pt x="159" y="0"/>
                    <a:pt x="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7"/>
            <p:cNvSpPr/>
            <p:nvPr/>
          </p:nvSpPr>
          <p:spPr>
            <a:xfrm>
              <a:off x="5547475" y="1719375"/>
              <a:ext cx="122600" cy="104075"/>
            </a:xfrm>
            <a:custGeom>
              <a:avLst/>
              <a:gdLst/>
              <a:ahLst/>
              <a:cxnLst/>
              <a:rect l="l" t="t" r="r" b="b"/>
              <a:pathLst>
                <a:path w="4904" h="4163" extrusionOk="0">
                  <a:moveTo>
                    <a:pt x="129" y="1"/>
                  </a:moveTo>
                  <a:cubicBezTo>
                    <a:pt x="100" y="1"/>
                    <a:pt x="67" y="9"/>
                    <a:pt x="33" y="26"/>
                  </a:cubicBezTo>
                  <a:cubicBezTo>
                    <a:pt x="0" y="92"/>
                    <a:pt x="0" y="159"/>
                    <a:pt x="33" y="226"/>
                  </a:cubicBezTo>
                  <a:lnTo>
                    <a:pt x="4136" y="4129"/>
                  </a:lnTo>
                  <a:lnTo>
                    <a:pt x="4170" y="4162"/>
                  </a:lnTo>
                  <a:lnTo>
                    <a:pt x="4804" y="4162"/>
                  </a:lnTo>
                  <a:cubicBezTo>
                    <a:pt x="4837" y="4162"/>
                    <a:pt x="4904" y="4162"/>
                    <a:pt x="4904" y="4095"/>
                  </a:cubicBezTo>
                  <a:cubicBezTo>
                    <a:pt x="4904" y="3995"/>
                    <a:pt x="4837" y="3962"/>
                    <a:pt x="4804" y="3962"/>
                  </a:cubicBezTo>
                  <a:lnTo>
                    <a:pt x="4236" y="3962"/>
                  </a:lnTo>
                  <a:lnTo>
                    <a:pt x="200" y="26"/>
                  </a:lnTo>
                  <a:cubicBezTo>
                    <a:pt x="184" y="9"/>
                    <a:pt x="159" y="1"/>
                    <a:pt x="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7"/>
            <p:cNvSpPr/>
            <p:nvPr/>
          </p:nvSpPr>
          <p:spPr>
            <a:xfrm>
              <a:off x="5650050" y="1817575"/>
              <a:ext cx="5850" cy="472875"/>
            </a:xfrm>
            <a:custGeom>
              <a:avLst/>
              <a:gdLst/>
              <a:ahLst/>
              <a:cxnLst/>
              <a:rect l="l" t="t" r="r" b="b"/>
              <a:pathLst>
                <a:path w="234" h="18915" extrusionOk="0">
                  <a:moveTo>
                    <a:pt x="100" y="1"/>
                  </a:moveTo>
                  <a:cubicBezTo>
                    <a:pt x="33" y="1"/>
                    <a:pt x="0" y="67"/>
                    <a:pt x="0" y="134"/>
                  </a:cubicBezTo>
                  <a:lnTo>
                    <a:pt x="0" y="18814"/>
                  </a:lnTo>
                  <a:cubicBezTo>
                    <a:pt x="0" y="18881"/>
                    <a:pt x="67" y="18914"/>
                    <a:pt x="100" y="18914"/>
                  </a:cubicBezTo>
                  <a:cubicBezTo>
                    <a:pt x="167" y="18914"/>
                    <a:pt x="200" y="18881"/>
                    <a:pt x="234" y="18814"/>
                  </a:cubicBezTo>
                  <a:lnTo>
                    <a:pt x="234" y="134"/>
                  </a:lnTo>
                  <a:cubicBezTo>
                    <a:pt x="234" y="34"/>
                    <a:pt x="2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a:off x="5148025" y="3420400"/>
              <a:ext cx="25" cy="25"/>
            </a:xfrm>
            <a:custGeom>
              <a:avLst/>
              <a:gdLst/>
              <a:ahLst/>
              <a:cxnLst/>
              <a:rect l="l" t="t" r="r" b="b"/>
              <a:pathLst>
                <a:path w="1" h="1" fill="none" extrusionOk="0">
                  <a:moveTo>
                    <a:pt x="0" y="0"/>
                  </a:moveTo>
                  <a:close/>
                </a:path>
              </a:pathLst>
            </a:custGeom>
            <a:solidFill>
              <a:schemeClr val="lt1"/>
            </a:solidFill>
            <a:ln w="5000" cap="rnd" cmpd="sng">
              <a:solidFill>
                <a:srgbClr val="FAFAFA"/>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7"/>
            <p:cNvSpPr/>
            <p:nvPr/>
          </p:nvSpPr>
          <p:spPr>
            <a:xfrm>
              <a:off x="3618600" y="2457200"/>
              <a:ext cx="598775" cy="1366825"/>
            </a:xfrm>
            <a:custGeom>
              <a:avLst/>
              <a:gdLst/>
              <a:ahLst/>
              <a:cxnLst/>
              <a:rect l="l" t="t" r="r" b="b"/>
              <a:pathLst>
                <a:path w="23951" h="54673" extrusionOk="0">
                  <a:moveTo>
                    <a:pt x="6104" y="2069"/>
                  </a:moveTo>
                  <a:lnTo>
                    <a:pt x="6104" y="45433"/>
                  </a:lnTo>
                  <a:lnTo>
                    <a:pt x="234" y="47801"/>
                  </a:lnTo>
                  <a:lnTo>
                    <a:pt x="234" y="2669"/>
                  </a:lnTo>
                  <a:lnTo>
                    <a:pt x="6104" y="2069"/>
                  </a:lnTo>
                  <a:close/>
                  <a:moveTo>
                    <a:pt x="23950" y="1"/>
                  </a:moveTo>
                  <a:lnTo>
                    <a:pt x="100" y="2502"/>
                  </a:lnTo>
                  <a:lnTo>
                    <a:pt x="0" y="2502"/>
                  </a:lnTo>
                  <a:lnTo>
                    <a:pt x="0" y="48135"/>
                  </a:lnTo>
                  <a:lnTo>
                    <a:pt x="6305" y="45600"/>
                  </a:lnTo>
                  <a:lnTo>
                    <a:pt x="6305" y="2069"/>
                  </a:lnTo>
                  <a:lnTo>
                    <a:pt x="23750" y="234"/>
                  </a:lnTo>
                  <a:lnTo>
                    <a:pt x="23750" y="54540"/>
                  </a:lnTo>
                  <a:cubicBezTo>
                    <a:pt x="23750" y="54640"/>
                    <a:pt x="23817" y="54673"/>
                    <a:pt x="23884" y="54673"/>
                  </a:cubicBezTo>
                  <a:cubicBezTo>
                    <a:pt x="23917" y="54673"/>
                    <a:pt x="23950" y="54640"/>
                    <a:pt x="23950" y="54606"/>
                  </a:cubicBezTo>
                  <a:lnTo>
                    <a:pt x="23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7"/>
            <p:cNvSpPr/>
            <p:nvPr/>
          </p:nvSpPr>
          <p:spPr>
            <a:xfrm>
              <a:off x="3771200" y="3593025"/>
              <a:ext cx="446175" cy="118425"/>
            </a:xfrm>
            <a:custGeom>
              <a:avLst/>
              <a:gdLst/>
              <a:ahLst/>
              <a:cxnLst/>
              <a:rect l="l" t="t" r="r" b="b"/>
              <a:pathLst>
                <a:path w="17847" h="4737" extrusionOk="0">
                  <a:moveTo>
                    <a:pt x="134" y="0"/>
                  </a:moveTo>
                  <a:cubicBezTo>
                    <a:pt x="100" y="0"/>
                    <a:pt x="0" y="33"/>
                    <a:pt x="0" y="67"/>
                  </a:cubicBezTo>
                  <a:cubicBezTo>
                    <a:pt x="0" y="100"/>
                    <a:pt x="34" y="200"/>
                    <a:pt x="100" y="200"/>
                  </a:cubicBezTo>
                  <a:lnTo>
                    <a:pt x="17780" y="4737"/>
                  </a:lnTo>
                  <a:cubicBezTo>
                    <a:pt x="17813" y="4737"/>
                    <a:pt x="17846" y="4703"/>
                    <a:pt x="17846" y="4670"/>
                  </a:cubicBezTo>
                  <a:cubicBezTo>
                    <a:pt x="17846" y="4603"/>
                    <a:pt x="17813" y="4537"/>
                    <a:pt x="17780" y="4537"/>
                  </a:cubicBezTo>
                  <a:lnTo>
                    <a:pt x="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7"/>
            <p:cNvSpPr/>
            <p:nvPr/>
          </p:nvSpPr>
          <p:spPr>
            <a:xfrm>
              <a:off x="3820400" y="2611475"/>
              <a:ext cx="154300" cy="294400"/>
            </a:xfrm>
            <a:custGeom>
              <a:avLst/>
              <a:gdLst/>
              <a:ahLst/>
              <a:cxnLst/>
              <a:rect l="l" t="t" r="r" b="b"/>
              <a:pathLst>
                <a:path w="6172" h="11776" extrusionOk="0">
                  <a:moveTo>
                    <a:pt x="5971" y="234"/>
                  </a:moveTo>
                  <a:lnTo>
                    <a:pt x="5971" y="11576"/>
                  </a:lnTo>
                  <a:lnTo>
                    <a:pt x="201" y="11576"/>
                  </a:lnTo>
                  <a:lnTo>
                    <a:pt x="201" y="668"/>
                  </a:lnTo>
                  <a:lnTo>
                    <a:pt x="5971" y="234"/>
                  </a:lnTo>
                  <a:close/>
                  <a:moveTo>
                    <a:pt x="6172" y="1"/>
                  </a:moveTo>
                  <a:lnTo>
                    <a:pt x="0" y="501"/>
                  </a:lnTo>
                  <a:lnTo>
                    <a:pt x="0" y="11776"/>
                  </a:lnTo>
                  <a:lnTo>
                    <a:pt x="6172" y="11776"/>
                  </a:lnTo>
                  <a:lnTo>
                    <a:pt x="61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7"/>
            <p:cNvSpPr/>
            <p:nvPr/>
          </p:nvSpPr>
          <p:spPr>
            <a:xfrm>
              <a:off x="4001350" y="2597300"/>
              <a:ext cx="189350" cy="308575"/>
            </a:xfrm>
            <a:custGeom>
              <a:avLst/>
              <a:gdLst/>
              <a:ahLst/>
              <a:cxnLst/>
              <a:rect l="l" t="t" r="r" b="b"/>
              <a:pathLst>
                <a:path w="7574" h="12343" extrusionOk="0">
                  <a:moveTo>
                    <a:pt x="7340" y="234"/>
                  </a:moveTo>
                  <a:lnTo>
                    <a:pt x="7340" y="12143"/>
                  </a:lnTo>
                  <a:lnTo>
                    <a:pt x="234" y="12143"/>
                  </a:lnTo>
                  <a:lnTo>
                    <a:pt x="234" y="801"/>
                  </a:lnTo>
                  <a:lnTo>
                    <a:pt x="7340" y="234"/>
                  </a:lnTo>
                  <a:close/>
                  <a:moveTo>
                    <a:pt x="7573" y="1"/>
                  </a:moveTo>
                  <a:lnTo>
                    <a:pt x="1" y="568"/>
                  </a:lnTo>
                  <a:lnTo>
                    <a:pt x="1" y="12343"/>
                  </a:lnTo>
                  <a:lnTo>
                    <a:pt x="7573" y="12343"/>
                  </a:lnTo>
                  <a:lnTo>
                    <a:pt x="75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p:nvPr/>
          </p:nvSpPr>
          <p:spPr>
            <a:xfrm>
              <a:off x="3820400" y="2935875"/>
              <a:ext cx="154300" cy="271900"/>
            </a:xfrm>
            <a:custGeom>
              <a:avLst/>
              <a:gdLst/>
              <a:ahLst/>
              <a:cxnLst/>
              <a:rect l="l" t="t" r="r" b="b"/>
              <a:pathLst>
                <a:path w="6172" h="10876" extrusionOk="0">
                  <a:moveTo>
                    <a:pt x="5971" y="201"/>
                  </a:moveTo>
                  <a:lnTo>
                    <a:pt x="5971" y="10642"/>
                  </a:lnTo>
                  <a:lnTo>
                    <a:pt x="201" y="10241"/>
                  </a:lnTo>
                  <a:lnTo>
                    <a:pt x="201" y="201"/>
                  </a:lnTo>
                  <a:close/>
                  <a:moveTo>
                    <a:pt x="0" y="1"/>
                  </a:moveTo>
                  <a:lnTo>
                    <a:pt x="0" y="10475"/>
                  </a:lnTo>
                  <a:lnTo>
                    <a:pt x="6172" y="10875"/>
                  </a:lnTo>
                  <a:lnTo>
                    <a:pt x="61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7"/>
            <p:cNvSpPr/>
            <p:nvPr/>
          </p:nvSpPr>
          <p:spPr>
            <a:xfrm>
              <a:off x="4001350" y="2936700"/>
              <a:ext cx="189350" cy="281900"/>
            </a:xfrm>
            <a:custGeom>
              <a:avLst/>
              <a:gdLst/>
              <a:ahLst/>
              <a:cxnLst/>
              <a:rect l="l" t="t" r="r" b="b"/>
              <a:pathLst>
                <a:path w="7574" h="11276" extrusionOk="0">
                  <a:moveTo>
                    <a:pt x="234" y="201"/>
                  </a:moveTo>
                  <a:lnTo>
                    <a:pt x="7340" y="368"/>
                  </a:lnTo>
                  <a:lnTo>
                    <a:pt x="7340" y="11042"/>
                  </a:lnTo>
                  <a:lnTo>
                    <a:pt x="234" y="10642"/>
                  </a:lnTo>
                  <a:lnTo>
                    <a:pt x="234" y="201"/>
                  </a:lnTo>
                  <a:close/>
                  <a:moveTo>
                    <a:pt x="1" y="1"/>
                  </a:moveTo>
                  <a:lnTo>
                    <a:pt x="1" y="10842"/>
                  </a:lnTo>
                  <a:lnTo>
                    <a:pt x="7573" y="11276"/>
                  </a:lnTo>
                  <a:lnTo>
                    <a:pt x="7573" y="16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7"/>
            <p:cNvSpPr/>
            <p:nvPr/>
          </p:nvSpPr>
          <p:spPr>
            <a:xfrm>
              <a:off x="4562600" y="2457200"/>
              <a:ext cx="522900" cy="273550"/>
            </a:xfrm>
            <a:custGeom>
              <a:avLst/>
              <a:gdLst/>
              <a:ahLst/>
              <a:cxnLst/>
              <a:rect l="l" t="t" r="r" b="b"/>
              <a:pathLst>
                <a:path w="20916" h="10942" extrusionOk="0">
                  <a:moveTo>
                    <a:pt x="234" y="267"/>
                  </a:moveTo>
                  <a:lnTo>
                    <a:pt x="20748" y="2836"/>
                  </a:lnTo>
                  <a:lnTo>
                    <a:pt x="20748" y="10742"/>
                  </a:lnTo>
                  <a:lnTo>
                    <a:pt x="234" y="10341"/>
                  </a:lnTo>
                  <a:lnTo>
                    <a:pt x="234" y="267"/>
                  </a:lnTo>
                  <a:close/>
                  <a:moveTo>
                    <a:pt x="0" y="1"/>
                  </a:moveTo>
                  <a:lnTo>
                    <a:pt x="0" y="10575"/>
                  </a:lnTo>
                  <a:lnTo>
                    <a:pt x="20849" y="10942"/>
                  </a:lnTo>
                  <a:lnTo>
                    <a:pt x="20915" y="10942"/>
                  </a:lnTo>
                  <a:lnTo>
                    <a:pt x="20915" y="2636"/>
                  </a:ln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a:off x="5022100" y="2514750"/>
              <a:ext cx="6675" cy="215175"/>
            </a:xfrm>
            <a:custGeom>
              <a:avLst/>
              <a:gdLst/>
              <a:ahLst/>
              <a:cxnLst/>
              <a:rect l="l" t="t" r="r" b="b"/>
              <a:pathLst>
                <a:path w="267" h="8607" extrusionOk="0">
                  <a:moveTo>
                    <a:pt x="134" y="0"/>
                  </a:moveTo>
                  <a:cubicBezTo>
                    <a:pt x="33" y="0"/>
                    <a:pt x="0" y="100"/>
                    <a:pt x="0" y="134"/>
                  </a:cubicBezTo>
                  <a:lnTo>
                    <a:pt x="0" y="8473"/>
                  </a:lnTo>
                  <a:cubicBezTo>
                    <a:pt x="0" y="8540"/>
                    <a:pt x="67" y="8606"/>
                    <a:pt x="134" y="8606"/>
                  </a:cubicBezTo>
                  <a:cubicBezTo>
                    <a:pt x="200" y="8606"/>
                    <a:pt x="267" y="8506"/>
                    <a:pt x="267" y="8473"/>
                  </a:cubicBezTo>
                  <a:lnTo>
                    <a:pt x="267" y="134"/>
                  </a:lnTo>
                  <a:cubicBezTo>
                    <a:pt x="267" y="34"/>
                    <a:pt x="20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a:off x="4803600" y="2486400"/>
              <a:ext cx="5875" cy="239350"/>
            </a:xfrm>
            <a:custGeom>
              <a:avLst/>
              <a:gdLst/>
              <a:ahLst/>
              <a:cxnLst/>
              <a:rect l="l" t="t" r="r" b="b"/>
              <a:pathLst>
                <a:path w="235" h="9574" extrusionOk="0">
                  <a:moveTo>
                    <a:pt x="101" y="0"/>
                  </a:moveTo>
                  <a:cubicBezTo>
                    <a:pt x="34" y="0"/>
                    <a:pt x="1" y="100"/>
                    <a:pt x="1" y="133"/>
                  </a:cubicBezTo>
                  <a:lnTo>
                    <a:pt x="1" y="9440"/>
                  </a:lnTo>
                  <a:cubicBezTo>
                    <a:pt x="1" y="9507"/>
                    <a:pt x="67" y="9574"/>
                    <a:pt x="101" y="9574"/>
                  </a:cubicBezTo>
                  <a:cubicBezTo>
                    <a:pt x="201" y="9574"/>
                    <a:pt x="234" y="9507"/>
                    <a:pt x="234" y="9440"/>
                  </a:cubicBezTo>
                  <a:lnTo>
                    <a:pt x="234" y="133"/>
                  </a:lnTo>
                  <a:cubicBezTo>
                    <a:pt x="234" y="67"/>
                    <a:pt x="201"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7"/>
            <p:cNvSpPr/>
            <p:nvPr/>
          </p:nvSpPr>
          <p:spPr>
            <a:xfrm>
              <a:off x="4846125" y="2491400"/>
              <a:ext cx="5875" cy="234350"/>
            </a:xfrm>
            <a:custGeom>
              <a:avLst/>
              <a:gdLst/>
              <a:ahLst/>
              <a:cxnLst/>
              <a:rect l="l" t="t" r="r" b="b"/>
              <a:pathLst>
                <a:path w="235" h="9374" extrusionOk="0">
                  <a:moveTo>
                    <a:pt x="134" y="0"/>
                  </a:moveTo>
                  <a:cubicBezTo>
                    <a:pt x="34" y="0"/>
                    <a:pt x="1" y="100"/>
                    <a:pt x="1" y="134"/>
                  </a:cubicBezTo>
                  <a:lnTo>
                    <a:pt x="1" y="9240"/>
                  </a:lnTo>
                  <a:cubicBezTo>
                    <a:pt x="1" y="9307"/>
                    <a:pt x="67" y="9374"/>
                    <a:pt x="134" y="9374"/>
                  </a:cubicBezTo>
                  <a:cubicBezTo>
                    <a:pt x="201" y="9374"/>
                    <a:pt x="234" y="9307"/>
                    <a:pt x="234" y="9240"/>
                  </a:cubicBezTo>
                  <a:lnTo>
                    <a:pt x="234" y="134"/>
                  </a:lnTo>
                  <a:cubicBezTo>
                    <a:pt x="234" y="67"/>
                    <a:pt x="201"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7"/>
            <p:cNvSpPr/>
            <p:nvPr/>
          </p:nvSpPr>
          <p:spPr>
            <a:xfrm>
              <a:off x="4772750" y="2486400"/>
              <a:ext cx="6700" cy="237675"/>
            </a:xfrm>
            <a:custGeom>
              <a:avLst/>
              <a:gdLst/>
              <a:ahLst/>
              <a:cxnLst/>
              <a:rect l="l" t="t" r="r" b="b"/>
              <a:pathLst>
                <a:path w="268" h="9507" extrusionOk="0">
                  <a:moveTo>
                    <a:pt x="134" y="0"/>
                  </a:moveTo>
                  <a:cubicBezTo>
                    <a:pt x="67" y="0"/>
                    <a:pt x="0" y="100"/>
                    <a:pt x="0" y="133"/>
                  </a:cubicBezTo>
                  <a:lnTo>
                    <a:pt x="0" y="9407"/>
                  </a:lnTo>
                  <a:cubicBezTo>
                    <a:pt x="0" y="9473"/>
                    <a:pt x="100" y="9507"/>
                    <a:pt x="134" y="9507"/>
                  </a:cubicBezTo>
                  <a:cubicBezTo>
                    <a:pt x="234" y="9507"/>
                    <a:pt x="267" y="9473"/>
                    <a:pt x="267" y="9440"/>
                  </a:cubicBezTo>
                  <a:lnTo>
                    <a:pt x="267" y="133"/>
                  </a:lnTo>
                  <a:cubicBezTo>
                    <a:pt x="267" y="67"/>
                    <a:pt x="234"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7"/>
            <p:cNvSpPr/>
            <p:nvPr/>
          </p:nvSpPr>
          <p:spPr>
            <a:xfrm>
              <a:off x="5547475" y="2580625"/>
              <a:ext cx="194325" cy="161800"/>
            </a:xfrm>
            <a:custGeom>
              <a:avLst/>
              <a:gdLst/>
              <a:ahLst/>
              <a:cxnLst/>
              <a:rect l="l" t="t" r="r" b="b"/>
              <a:pathLst>
                <a:path w="7773" h="6472" extrusionOk="0">
                  <a:moveTo>
                    <a:pt x="200" y="167"/>
                  </a:moveTo>
                  <a:lnTo>
                    <a:pt x="7539" y="1201"/>
                  </a:lnTo>
                  <a:lnTo>
                    <a:pt x="7539" y="6205"/>
                  </a:lnTo>
                  <a:lnTo>
                    <a:pt x="200" y="6071"/>
                  </a:lnTo>
                  <a:lnTo>
                    <a:pt x="200" y="167"/>
                  </a:lnTo>
                  <a:close/>
                  <a:moveTo>
                    <a:pt x="0" y="0"/>
                  </a:moveTo>
                  <a:lnTo>
                    <a:pt x="0" y="6338"/>
                  </a:lnTo>
                  <a:lnTo>
                    <a:pt x="7772" y="6472"/>
                  </a:lnTo>
                  <a:lnTo>
                    <a:pt x="7772" y="10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7"/>
            <p:cNvSpPr/>
            <p:nvPr/>
          </p:nvSpPr>
          <p:spPr>
            <a:xfrm>
              <a:off x="5706750" y="2601475"/>
              <a:ext cx="6700" cy="139275"/>
            </a:xfrm>
            <a:custGeom>
              <a:avLst/>
              <a:gdLst/>
              <a:ahLst/>
              <a:cxnLst/>
              <a:rect l="l" t="t" r="r" b="b"/>
              <a:pathLst>
                <a:path w="268" h="5571" extrusionOk="0">
                  <a:moveTo>
                    <a:pt x="134" y="0"/>
                  </a:moveTo>
                  <a:cubicBezTo>
                    <a:pt x="67" y="0"/>
                    <a:pt x="0" y="67"/>
                    <a:pt x="0" y="134"/>
                  </a:cubicBezTo>
                  <a:lnTo>
                    <a:pt x="0" y="5471"/>
                  </a:lnTo>
                  <a:cubicBezTo>
                    <a:pt x="0" y="5538"/>
                    <a:pt x="100" y="5571"/>
                    <a:pt x="134" y="5571"/>
                  </a:cubicBezTo>
                  <a:cubicBezTo>
                    <a:pt x="167" y="5571"/>
                    <a:pt x="234" y="5538"/>
                    <a:pt x="267" y="5471"/>
                  </a:cubicBezTo>
                  <a:lnTo>
                    <a:pt x="267" y="134"/>
                  </a:lnTo>
                  <a:cubicBezTo>
                    <a:pt x="267" y="34"/>
                    <a:pt x="234"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a:off x="5641700" y="2592300"/>
              <a:ext cx="5850" cy="147625"/>
            </a:xfrm>
            <a:custGeom>
              <a:avLst/>
              <a:gdLst/>
              <a:ahLst/>
              <a:cxnLst/>
              <a:rect l="l" t="t" r="r" b="b"/>
              <a:pathLst>
                <a:path w="234" h="5905" extrusionOk="0">
                  <a:moveTo>
                    <a:pt x="101" y="0"/>
                  </a:moveTo>
                  <a:cubicBezTo>
                    <a:pt x="34" y="0"/>
                    <a:pt x="0" y="67"/>
                    <a:pt x="0" y="100"/>
                  </a:cubicBezTo>
                  <a:lnTo>
                    <a:pt x="0" y="5771"/>
                  </a:lnTo>
                  <a:cubicBezTo>
                    <a:pt x="0" y="5871"/>
                    <a:pt x="67" y="5905"/>
                    <a:pt x="101" y="5905"/>
                  </a:cubicBezTo>
                  <a:cubicBezTo>
                    <a:pt x="167" y="5905"/>
                    <a:pt x="234" y="5871"/>
                    <a:pt x="234" y="5771"/>
                  </a:cubicBezTo>
                  <a:lnTo>
                    <a:pt x="234" y="100"/>
                  </a:lnTo>
                  <a:cubicBezTo>
                    <a:pt x="234" y="34"/>
                    <a:pt x="201"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a:off x="5615025" y="2590625"/>
              <a:ext cx="6675" cy="148475"/>
            </a:xfrm>
            <a:custGeom>
              <a:avLst/>
              <a:gdLst/>
              <a:ahLst/>
              <a:cxnLst/>
              <a:rect l="l" t="t" r="r" b="b"/>
              <a:pathLst>
                <a:path w="267" h="5939" extrusionOk="0">
                  <a:moveTo>
                    <a:pt x="133" y="1"/>
                  </a:moveTo>
                  <a:cubicBezTo>
                    <a:pt x="67" y="1"/>
                    <a:pt x="0" y="101"/>
                    <a:pt x="0" y="134"/>
                  </a:cubicBezTo>
                  <a:lnTo>
                    <a:pt x="0" y="5805"/>
                  </a:lnTo>
                  <a:cubicBezTo>
                    <a:pt x="0" y="5905"/>
                    <a:pt x="100" y="5938"/>
                    <a:pt x="133" y="5938"/>
                  </a:cubicBezTo>
                  <a:cubicBezTo>
                    <a:pt x="234" y="5938"/>
                    <a:pt x="267" y="5905"/>
                    <a:pt x="267" y="5838"/>
                  </a:cubicBezTo>
                  <a:lnTo>
                    <a:pt x="267" y="134"/>
                  </a:lnTo>
                  <a:cubicBezTo>
                    <a:pt x="267" y="67"/>
                    <a:pt x="234"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7"/>
            <p:cNvSpPr/>
            <p:nvPr/>
          </p:nvSpPr>
          <p:spPr>
            <a:xfrm>
              <a:off x="5600000" y="2585625"/>
              <a:ext cx="5875" cy="153475"/>
            </a:xfrm>
            <a:custGeom>
              <a:avLst/>
              <a:gdLst/>
              <a:ahLst/>
              <a:cxnLst/>
              <a:rect l="l" t="t" r="r" b="b"/>
              <a:pathLst>
                <a:path w="235" h="6139" extrusionOk="0">
                  <a:moveTo>
                    <a:pt x="101" y="1"/>
                  </a:moveTo>
                  <a:cubicBezTo>
                    <a:pt x="34" y="1"/>
                    <a:pt x="1" y="101"/>
                    <a:pt x="1" y="134"/>
                  </a:cubicBezTo>
                  <a:lnTo>
                    <a:pt x="1" y="6005"/>
                  </a:lnTo>
                  <a:cubicBezTo>
                    <a:pt x="1" y="6105"/>
                    <a:pt x="67" y="6138"/>
                    <a:pt x="101" y="6138"/>
                  </a:cubicBezTo>
                  <a:cubicBezTo>
                    <a:pt x="167" y="6138"/>
                    <a:pt x="234" y="6105"/>
                    <a:pt x="234" y="6005"/>
                  </a:cubicBezTo>
                  <a:lnTo>
                    <a:pt x="234" y="134"/>
                  </a:lnTo>
                  <a:cubicBezTo>
                    <a:pt x="234" y="34"/>
                    <a:pt x="201"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a:off x="1714725" y="2147825"/>
              <a:ext cx="3733525" cy="2269125"/>
            </a:xfrm>
            <a:custGeom>
              <a:avLst/>
              <a:gdLst/>
              <a:ahLst/>
              <a:cxnLst/>
              <a:rect l="l" t="t" r="r" b="b"/>
              <a:pathLst>
                <a:path w="149341" h="90765" extrusionOk="0">
                  <a:moveTo>
                    <a:pt x="201" y="0"/>
                  </a:moveTo>
                  <a:cubicBezTo>
                    <a:pt x="67" y="0"/>
                    <a:pt x="1" y="67"/>
                    <a:pt x="1" y="200"/>
                  </a:cubicBezTo>
                  <a:lnTo>
                    <a:pt x="1" y="46166"/>
                  </a:lnTo>
                  <a:lnTo>
                    <a:pt x="100939" y="90732"/>
                  </a:lnTo>
                  <a:lnTo>
                    <a:pt x="101073" y="90765"/>
                  </a:lnTo>
                  <a:lnTo>
                    <a:pt x="148940" y="52237"/>
                  </a:lnTo>
                  <a:lnTo>
                    <a:pt x="149341" y="51904"/>
                  </a:lnTo>
                  <a:lnTo>
                    <a:pt x="137299" y="50670"/>
                  </a:lnTo>
                  <a:lnTo>
                    <a:pt x="107244" y="68349"/>
                  </a:lnTo>
                  <a:lnTo>
                    <a:pt x="107244" y="3269"/>
                  </a:lnTo>
                  <a:lnTo>
                    <a:pt x="58376" y="9807"/>
                  </a:lnTo>
                  <a:lnTo>
                    <a:pt x="58209" y="9840"/>
                  </a:lnTo>
                  <a:lnTo>
                    <a:pt x="58209" y="55473"/>
                  </a:lnTo>
                  <a:cubicBezTo>
                    <a:pt x="58209" y="55573"/>
                    <a:pt x="58276" y="55673"/>
                    <a:pt x="58409" y="55673"/>
                  </a:cubicBezTo>
                  <a:cubicBezTo>
                    <a:pt x="58542" y="55673"/>
                    <a:pt x="58609" y="55573"/>
                    <a:pt x="58609" y="55473"/>
                  </a:cubicBezTo>
                  <a:lnTo>
                    <a:pt x="58609" y="10207"/>
                  </a:lnTo>
                  <a:lnTo>
                    <a:pt x="106810" y="3769"/>
                  </a:lnTo>
                  <a:lnTo>
                    <a:pt x="106810" y="69083"/>
                  </a:lnTo>
                  <a:lnTo>
                    <a:pt x="137399" y="51137"/>
                  </a:lnTo>
                  <a:lnTo>
                    <a:pt x="148273" y="52237"/>
                  </a:lnTo>
                  <a:lnTo>
                    <a:pt x="101039" y="90265"/>
                  </a:lnTo>
                  <a:lnTo>
                    <a:pt x="401" y="45866"/>
                  </a:lnTo>
                  <a:lnTo>
                    <a:pt x="401" y="200"/>
                  </a:lnTo>
                  <a:cubicBezTo>
                    <a:pt x="401" y="67"/>
                    <a:pt x="334"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a:off x="5429875" y="962800"/>
              <a:ext cx="10050" cy="1493600"/>
            </a:xfrm>
            <a:custGeom>
              <a:avLst/>
              <a:gdLst/>
              <a:ahLst/>
              <a:cxnLst/>
              <a:rect l="l" t="t" r="r" b="b"/>
              <a:pathLst>
                <a:path w="402" h="59744" extrusionOk="0">
                  <a:moveTo>
                    <a:pt x="201" y="0"/>
                  </a:moveTo>
                  <a:cubicBezTo>
                    <a:pt x="67" y="0"/>
                    <a:pt x="1" y="67"/>
                    <a:pt x="1" y="201"/>
                  </a:cubicBezTo>
                  <a:lnTo>
                    <a:pt x="1" y="59543"/>
                  </a:lnTo>
                  <a:cubicBezTo>
                    <a:pt x="1" y="59676"/>
                    <a:pt x="67" y="59743"/>
                    <a:pt x="201" y="59743"/>
                  </a:cubicBezTo>
                  <a:cubicBezTo>
                    <a:pt x="334" y="59743"/>
                    <a:pt x="401" y="59676"/>
                    <a:pt x="401" y="59543"/>
                  </a:cubicBezTo>
                  <a:lnTo>
                    <a:pt x="401" y="201"/>
                  </a:lnTo>
                  <a:cubicBezTo>
                    <a:pt x="401" y="67"/>
                    <a:pt x="334"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2941450" y="1715825"/>
              <a:ext cx="684675" cy="1945600"/>
            </a:xfrm>
            <a:custGeom>
              <a:avLst/>
              <a:gdLst/>
              <a:ahLst/>
              <a:cxnLst/>
              <a:rect l="l" t="t" r="r" b="b"/>
              <a:pathLst>
                <a:path w="27387" h="77824" extrusionOk="0">
                  <a:moveTo>
                    <a:pt x="200" y="1"/>
                  </a:moveTo>
                  <a:cubicBezTo>
                    <a:pt x="100" y="1"/>
                    <a:pt x="0" y="101"/>
                    <a:pt x="0" y="234"/>
                  </a:cubicBezTo>
                  <a:lnTo>
                    <a:pt x="0" y="39262"/>
                  </a:lnTo>
                  <a:lnTo>
                    <a:pt x="3302" y="39262"/>
                  </a:lnTo>
                  <a:lnTo>
                    <a:pt x="3302" y="74488"/>
                  </a:lnTo>
                  <a:lnTo>
                    <a:pt x="9340" y="72953"/>
                  </a:lnTo>
                  <a:lnTo>
                    <a:pt x="27153" y="77823"/>
                  </a:lnTo>
                  <a:lnTo>
                    <a:pt x="27186" y="77823"/>
                  </a:lnTo>
                  <a:cubicBezTo>
                    <a:pt x="27320" y="77823"/>
                    <a:pt x="27386" y="77790"/>
                    <a:pt x="27353" y="77657"/>
                  </a:cubicBezTo>
                  <a:cubicBezTo>
                    <a:pt x="27353" y="77557"/>
                    <a:pt x="27320" y="77456"/>
                    <a:pt x="27186" y="77390"/>
                  </a:cubicBezTo>
                  <a:lnTo>
                    <a:pt x="9273" y="72520"/>
                  </a:lnTo>
                  <a:lnTo>
                    <a:pt x="3669" y="73954"/>
                  </a:lnTo>
                  <a:lnTo>
                    <a:pt x="3669" y="38829"/>
                  </a:lnTo>
                  <a:lnTo>
                    <a:pt x="434" y="38829"/>
                  </a:lnTo>
                  <a:lnTo>
                    <a:pt x="434" y="234"/>
                  </a:lnTo>
                  <a:cubicBezTo>
                    <a:pt x="434" y="101"/>
                    <a:pt x="334"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a:off x="1795625" y="2704875"/>
              <a:ext cx="1238400" cy="872325"/>
            </a:xfrm>
            <a:custGeom>
              <a:avLst/>
              <a:gdLst/>
              <a:ahLst/>
              <a:cxnLst/>
              <a:rect l="l" t="t" r="r" b="b"/>
              <a:pathLst>
                <a:path w="49536" h="34893" extrusionOk="0">
                  <a:moveTo>
                    <a:pt x="12309" y="334"/>
                  </a:moveTo>
                  <a:lnTo>
                    <a:pt x="12576" y="23084"/>
                  </a:lnTo>
                  <a:lnTo>
                    <a:pt x="467" y="24785"/>
                  </a:lnTo>
                  <a:lnTo>
                    <a:pt x="467" y="701"/>
                  </a:lnTo>
                  <a:lnTo>
                    <a:pt x="12309" y="334"/>
                  </a:lnTo>
                  <a:close/>
                  <a:moveTo>
                    <a:pt x="12676" y="1"/>
                  </a:moveTo>
                  <a:lnTo>
                    <a:pt x="0" y="368"/>
                  </a:lnTo>
                  <a:lnTo>
                    <a:pt x="0" y="25385"/>
                  </a:lnTo>
                  <a:lnTo>
                    <a:pt x="12743" y="23584"/>
                  </a:lnTo>
                  <a:lnTo>
                    <a:pt x="49269" y="34892"/>
                  </a:lnTo>
                  <a:lnTo>
                    <a:pt x="49336" y="34892"/>
                  </a:lnTo>
                  <a:cubicBezTo>
                    <a:pt x="49436" y="34892"/>
                    <a:pt x="49502" y="34792"/>
                    <a:pt x="49502" y="34759"/>
                  </a:cubicBezTo>
                  <a:cubicBezTo>
                    <a:pt x="49536" y="34692"/>
                    <a:pt x="49502" y="34559"/>
                    <a:pt x="49369" y="34525"/>
                  </a:cubicBezTo>
                  <a:lnTo>
                    <a:pt x="12943" y="23217"/>
                  </a:lnTo>
                  <a:lnTo>
                    <a:pt x="1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a:off x="1714725" y="3293625"/>
              <a:ext cx="2531000" cy="1425225"/>
            </a:xfrm>
            <a:custGeom>
              <a:avLst/>
              <a:gdLst/>
              <a:ahLst/>
              <a:cxnLst/>
              <a:rect l="l" t="t" r="r" b="b"/>
              <a:pathLst>
                <a:path w="101240" h="57009" extrusionOk="0">
                  <a:moveTo>
                    <a:pt x="201" y="1"/>
                  </a:moveTo>
                  <a:cubicBezTo>
                    <a:pt x="67" y="1"/>
                    <a:pt x="1" y="68"/>
                    <a:pt x="1" y="201"/>
                  </a:cubicBezTo>
                  <a:lnTo>
                    <a:pt x="1" y="5538"/>
                  </a:lnTo>
                  <a:lnTo>
                    <a:pt x="100939" y="56842"/>
                  </a:lnTo>
                  <a:lnTo>
                    <a:pt x="101206" y="56990"/>
                  </a:lnTo>
                  <a:lnTo>
                    <a:pt x="101206" y="44699"/>
                  </a:lnTo>
                  <a:cubicBezTo>
                    <a:pt x="101206" y="44566"/>
                    <a:pt x="101106" y="44499"/>
                    <a:pt x="100973" y="44499"/>
                  </a:cubicBezTo>
                  <a:cubicBezTo>
                    <a:pt x="100873" y="44499"/>
                    <a:pt x="100773" y="44566"/>
                    <a:pt x="100773" y="44699"/>
                  </a:cubicBezTo>
                  <a:lnTo>
                    <a:pt x="100773" y="56274"/>
                  </a:lnTo>
                  <a:lnTo>
                    <a:pt x="401" y="5305"/>
                  </a:lnTo>
                  <a:lnTo>
                    <a:pt x="401" y="201"/>
                  </a:lnTo>
                  <a:cubicBezTo>
                    <a:pt x="401" y="68"/>
                    <a:pt x="334" y="1"/>
                    <a:pt x="201" y="1"/>
                  </a:cubicBezTo>
                  <a:close/>
                  <a:moveTo>
                    <a:pt x="101206" y="56990"/>
                  </a:moveTo>
                  <a:lnTo>
                    <a:pt x="101206" y="57008"/>
                  </a:lnTo>
                  <a:lnTo>
                    <a:pt x="101240" y="57008"/>
                  </a:lnTo>
                  <a:lnTo>
                    <a:pt x="101206" y="5699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a:off x="2470275" y="4407775"/>
              <a:ext cx="544575" cy="212675"/>
            </a:xfrm>
            <a:custGeom>
              <a:avLst/>
              <a:gdLst/>
              <a:ahLst/>
              <a:cxnLst/>
              <a:rect l="l" t="t" r="r" b="b"/>
              <a:pathLst>
                <a:path w="21783" h="8507" extrusionOk="0">
                  <a:moveTo>
                    <a:pt x="10875" y="267"/>
                  </a:moveTo>
                  <a:cubicBezTo>
                    <a:pt x="16712" y="267"/>
                    <a:pt x="21549" y="2035"/>
                    <a:pt x="21549" y="4270"/>
                  </a:cubicBezTo>
                  <a:cubicBezTo>
                    <a:pt x="21549" y="6471"/>
                    <a:pt x="16779" y="8273"/>
                    <a:pt x="10875" y="8273"/>
                  </a:cubicBezTo>
                  <a:cubicBezTo>
                    <a:pt x="5004" y="8273"/>
                    <a:pt x="200" y="6471"/>
                    <a:pt x="200" y="4270"/>
                  </a:cubicBezTo>
                  <a:cubicBezTo>
                    <a:pt x="200" y="2035"/>
                    <a:pt x="5004" y="267"/>
                    <a:pt x="10875" y="267"/>
                  </a:cubicBezTo>
                  <a:close/>
                  <a:moveTo>
                    <a:pt x="10875" y="0"/>
                  </a:moveTo>
                  <a:cubicBezTo>
                    <a:pt x="4870" y="0"/>
                    <a:pt x="0" y="1935"/>
                    <a:pt x="0" y="4270"/>
                  </a:cubicBezTo>
                  <a:cubicBezTo>
                    <a:pt x="0" y="6571"/>
                    <a:pt x="4870" y="8506"/>
                    <a:pt x="10875" y="8506"/>
                  </a:cubicBezTo>
                  <a:cubicBezTo>
                    <a:pt x="16846" y="8506"/>
                    <a:pt x="21782" y="6571"/>
                    <a:pt x="21782" y="4270"/>
                  </a:cubicBezTo>
                  <a:cubicBezTo>
                    <a:pt x="21782" y="1935"/>
                    <a:pt x="16879" y="0"/>
                    <a:pt x="10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a:off x="2277625" y="4145075"/>
              <a:ext cx="275225" cy="108425"/>
            </a:xfrm>
            <a:custGeom>
              <a:avLst/>
              <a:gdLst/>
              <a:ahLst/>
              <a:cxnLst/>
              <a:rect l="l" t="t" r="r" b="b"/>
              <a:pathLst>
                <a:path w="11009" h="4337" extrusionOk="0">
                  <a:moveTo>
                    <a:pt x="5505" y="201"/>
                  </a:moveTo>
                  <a:cubicBezTo>
                    <a:pt x="8373" y="201"/>
                    <a:pt x="10775" y="1101"/>
                    <a:pt x="10742" y="2169"/>
                  </a:cubicBezTo>
                  <a:cubicBezTo>
                    <a:pt x="10742" y="3270"/>
                    <a:pt x="8340" y="4137"/>
                    <a:pt x="5505" y="4137"/>
                  </a:cubicBezTo>
                  <a:cubicBezTo>
                    <a:pt x="2669" y="4137"/>
                    <a:pt x="234" y="3203"/>
                    <a:pt x="234" y="2169"/>
                  </a:cubicBezTo>
                  <a:cubicBezTo>
                    <a:pt x="234" y="1101"/>
                    <a:pt x="2636" y="201"/>
                    <a:pt x="5505" y="201"/>
                  </a:cubicBezTo>
                  <a:close/>
                  <a:moveTo>
                    <a:pt x="5505" y="1"/>
                  </a:moveTo>
                  <a:cubicBezTo>
                    <a:pt x="2402" y="1"/>
                    <a:pt x="1" y="968"/>
                    <a:pt x="1" y="2169"/>
                  </a:cubicBezTo>
                  <a:cubicBezTo>
                    <a:pt x="1" y="3370"/>
                    <a:pt x="2402" y="4337"/>
                    <a:pt x="5505" y="4337"/>
                  </a:cubicBezTo>
                  <a:cubicBezTo>
                    <a:pt x="8574" y="4337"/>
                    <a:pt x="11009" y="3370"/>
                    <a:pt x="11009" y="2169"/>
                  </a:cubicBezTo>
                  <a:cubicBezTo>
                    <a:pt x="11009" y="968"/>
                    <a:pt x="8574" y="1"/>
                    <a:pt x="5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5413200" y="3895725"/>
              <a:ext cx="275225" cy="108450"/>
            </a:xfrm>
            <a:custGeom>
              <a:avLst/>
              <a:gdLst/>
              <a:ahLst/>
              <a:cxnLst/>
              <a:rect l="l" t="t" r="r" b="b"/>
              <a:pathLst>
                <a:path w="11009" h="4338" extrusionOk="0">
                  <a:moveTo>
                    <a:pt x="5505" y="234"/>
                  </a:moveTo>
                  <a:cubicBezTo>
                    <a:pt x="8340" y="234"/>
                    <a:pt x="10742" y="1135"/>
                    <a:pt x="10742" y="2169"/>
                  </a:cubicBezTo>
                  <a:cubicBezTo>
                    <a:pt x="10742" y="3270"/>
                    <a:pt x="8340" y="4137"/>
                    <a:pt x="5505" y="4137"/>
                  </a:cubicBezTo>
                  <a:cubicBezTo>
                    <a:pt x="2669" y="4137"/>
                    <a:pt x="234" y="3236"/>
                    <a:pt x="234" y="2169"/>
                  </a:cubicBezTo>
                  <a:cubicBezTo>
                    <a:pt x="234" y="1102"/>
                    <a:pt x="2636" y="234"/>
                    <a:pt x="5505" y="234"/>
                  </a:cubicBezTo>
                  <a:close/>
                  <a:moveTo>
                    <a:pt x="5505" y="1"/>
                  </a:moveTo>
                  <a:cubicBezTo>
                    <a:pt x="2402" y="1"/>
                    <a:pt x="1" y="968"/>
                    <a:pt x="1" y="2169"/>
                  </a:cubicBezTo>
                  <a:cubicBezTo>
                    <a:pt x="1" y="3403"/>
                    <a:pt x="2402" y="4337"/>
                    <a:pt x="5505" y="4337"/>
                  </a:cubicBezTo>
                  <a:cubicBezTo>
                    <a:pt x="8540" y="4337"/>
                    <a:pt x="10975" y="3403"/>
                    <a:pt x="11008" y="2169"/>
                  </a:cubicBezTo>
                  <a:cubicBezTo>
                    <a:pt x="11008" y="968"/>
                    <a:pt x="8573" y="1"/>
                    <a:pt x="5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a:off x="5170525" y="4145075"/>
              <a:ext cx="275225" cy="108425"/>
            </a:xfrm>
            <a:custGeom>
              <a:avLst/>
              <a:gdLst/>
              <a:ahLst/>
              <a:cxnLst/>
              <a:rect l="l" t="t" r="r" b="b"/>
              <a:pathLst>
                <a:path w="11009" h="4337" extrusionOk="0">
                  <a:moveTo>
                    <a:pt x="5505" y="201"/>
                  </a:moveTo>
                  <a:cubicBezTo>
                    <a:pt x="8373" y="201"/>
                    <a:pt x="10742" y="1101"/>
                    <a:pt x="10742" y="2169"/>
                  </a:cubicBezTo>
                  <a:cubicBezTo>
                    <a:pt x="10742" y="3270"/>
                    <a:pt x="8340" y="4137"/>
                    <a:pt x="5505" y="4137"/>
                  </a:cubicBezTo>
                  <a:cubicBezTo>
                    <a:pt x="2669" y="4137"/>
                    <a:pt x="234" y="3203"/>
                    <a:pt x="234" y="2169"/>
                  </a:cubicBezTo>
                  <a:cubicBezTo>
                    <a:pt x="234" y="1101"/>
                    <a:pt x="2603" y="201"/>
                    <a:pt x="5505" y="201"/>
                  </a:cubicBezTo>
                  <a:close/>
                  <a:moveTo>
                    <a:pt x="5505" y="1"/>
                  </a:moveTo>
                  <a:cubicBezTo>
                    <a:pt x="2402" y="1"/>
                    <a:pt x="1" y="968"/>
                    <a:pt x="1" y="2169"/>
                  </a:cubicBezTo>
                  <a:cubicBezTo>
                    <a:pt x="1" y="3370"/>
                    <a:pt x="2402" y="4337"/>
                    <a:pt x="5505" y="4337"/>
                  </a:cubicBezTo>
                  <a:cubicBezTo>
                    <a:pt x="8573" y="4337"/>
                    <a:pt x="11009" y="3370"/>
                    <a:pt x="11009" y="2169"/>
                  </a:cubicBezTo>
                  <a:cubicBezTo>
                    <a:pt x="11009" y="968"/>
                    <a:pt x="8573" y="1"/>
                    <a:pt x="5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a:off x="4887825" y="4460300"/>
              <a:ext cx="275225" cy="108425"/>
            </a:xfrm>
            <a:custGeom>
              <a:avLst/>
              <a:gdLst/>
              <a:ahLst/>
              <a:cxnLst/>
              <a:rect l="l" t="t" r="r" b="b"/>
              <a:pathLst>
                <a:path w="11009" h="4337" extrusionOk="0">
                  <a:moveTo>
                    <a:pt x="5505" y="201"/>
                  </a:moveTo>
                  <a:cubicBezTo>
                    <a:pt x="8373" y="201"/>
                    <a:pt x="10742" y="1068"/>
                    <a:pt x="10742" y="2169"/>
                  </a:cubicBezTo>
                  <a:cubicBezTo>
                    <a:pt x="10742" y="3236"/>
                    <a:pt x="8340" y="4104"/>
                    <a:pt x="5505" y="4104"/>
                  </a:cubicBezTo>
                  <a:cubicBezTo>
                    <a:pt x="2669" y="4104"/>
                    <a:pt x="234" y="3236"/>
                    <a:pt x="234" y="2169"/>
                  </a:cubicBezTo>
                  <a:cubicBezTo>
                    <a:pt x="234" y="1068"/>
                    <a:pt x="2636" y="201"/>
                    <a:pt x="5505" y="201"/>
                  </a:cubicBezTo>
                  <a:close/>
                  <a:moveTo>
                    <a:pt x="5505" y="1"/>
                  </a:moveTo>
                  <a:cubicBezTo>
                    <a:pt x="2402" y="1"/>
                    <a:pt x="1" y="935"/>
                    <a:pt x="1" y="2169"/>
                  </a:cubicBezTo>
                  <a:cubicBezTo>
                    <a:pt x="1" y="3370"/>
                    <a:pt x="2402" y="4337"/>
                    <a:pt x="5505" y="4337"/>
                  </a:cubicBezTo>
                  <a:cubicBezTo>
                    <a:pt x="8573" y="4337"/>
                    <a:pt x="11008" y="3370"/>
                    <a:pt x="11008" y="2169"/>
                  </a:cubicBezTo>
                  <a:cubicBezTo>
                    <a:pt x="11008" y="935"/>
                    <a:pt x="8573" y="1"/>
                    <a:pt x="55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a:off x="1713900" y="1026175"/>
              <a:ext cx="4149650" cy="3688500"/>
            </a:xfrm>
            <a:custGeom>
              <a:avLst/>
              <a:gdLst/>
              <a:ahLst/>
              <a:cxnLst/>
              <a:rect l="l" t="t" r="r" b="b"/>
              <a:pathLst>
                <a:path w="165986" h="147540" extrusionOk="0">
                  <a:moveTo>
                    <a:pt x="148940" y="1"/>
                  </a:moveTo>
                  <a:lnTo>
                    <a:pt x="92466" y="20248"/>
                  </a:lnTo>
                  <a:lnTo>
                    <a:pt x="92333" y="20315"/>
                  </a:lnTo>
                  <a:lnTo>
                    <a:pt x="92333" y="39496"/>
                  </a:lnTo>
                  <a:lnTo>
                    <a:pt x="49402" y="27554"/>
                  </a:lnTo>
                  <a:lnTo>
                    <a:pt x="49302" y="27554"/>
                  </a:lnTo>
                  <a:lnTo>
                    <a:pt x="134" y="46034"/>
                  </a:lnTo>
                  <a:cubicBezTo>
                    <a:pt x="34" y="46067"/>
                    <a:pt x="0" y="46200"/>
                    <a:pt x="34" y="46334"/>
                  </a:cubicBezTo>
                  <a:cubicBezTo>
                    <a:pt x="59" y="46436"/>
                    <a:pt x="143" y="46479"/>
                    <a:pt x="241" y="46479"/>
                  </a:cubicBezTo>
                  <a:cubicBezTo>
                    <a:pt x="271" y="46479"/>
                    <a:pt x="302" y="46475"/>
                    <a:pt x="334" y="46467"/>
                  </a:cubicBezTo>
                  <a:lnTo>
                    <a:pt x="49402" y="28021"/>
                  </a:lnTo>
                  <a:lnTo>
                    <a:pt x="92800" y="40129"/>
                  </a:lnTo>
                  <a:lnTo>
                    <a:pt x="92800" y="20682"/>
                  </a:lnTo>
                  <a:lnTo>
                    <a:pt x="148773" y="601"/>
                  </a:lnTo>
                  <a:lnTo>
                    <a:pt x="165552" y="30622"/>
                  </a:lnTo>
                  <a:lnTo>
                    <a:pt x="165552" y="86362"/>
                  </a:lnTo>
                  <a:lnTo>
                    <a:pt x="100906" y="147139"/>
                  </a:lnTo>
                  <a:cubicBezTo>
                    <a:pt x="100806" y="147239"/>
                    <a:pt x="100806" y="147373"/>
                    <a:pt x="100906" y="147439"/>
                  </a:cubicBezTo>
                  <a:cubicBezTo>
                    <a:pt x="100939" y="147473"/>
                    <a:pt x="101006" y="147540"/>
                    <a:pt x="101072" y="147540"/>
                  </a:cubicBezTo>
                  <a:cubicBezTo>
                    <a:pt x="101106" y="147540"/>
                    <a:pt x="101139" y="147540"/>
                    <a:pt x="101173" y="147473"/>
                  </a:cubicBezTo>
                  <a:lnTo>
                    <a:pt x="165885" y="86596"/>
                  </a:lnTo>
                  <a:lnTo>
                    <a:pt x="165986" y="86529"/>
                  </a:lnTo>
                  <a:lnTo>
                    <a:pt x="165986" y="30456"/>
                  </a:lnTo>
                  <a:lnTo>
                    <a:pt x="1489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a:off x="4022200" y="2017725"/>
              <a:ext cx="10875" cy="271875"/>
            </a:xfrm>
            <a:custGeom>
              <a:avLst/>
              <a:gdLst/>
              <a:ahLst/>
              <a:cxnLst/>
              <a:rect l="l" t="t" r="r" b="b"/>
              <a:pathLst>
                <a:path w="435" h="10875" extrusionOk="0">
                  <a:moveTo>
                    <a:pt x="234" y="0"/>
                  </a:moveTo>
                  <a:cubicBezTo>
                    <a:pt x="101" y="0"/>
                    <a:pt x="1" y="67"/>
                    <a:pt x="1" y="200"/>
                  </a:cubicBezTo>
                  <a:lnTo>
                    <a:pt x="1" y="10675"/>
                  </a:lnTo>
                  <a:cubicBezTo>
                    <a:pt x="1" y="10808"/>
                    <a:pt x="101" y="10875"/>
                    <a:pt x="234" y="10875"/>
                  </a:cubicBezTo>
                  <a:cubicBezTo>
                    <a:pt x="334" y="10875"/>
                    <a:pt x="435" y="10741"/>
                    <a:pt x="435" y="10675"/>
                  </a:cubicBezTo>
                  <a:lnTo>
                    <a:pt x="435" y="200"/>
                  </a:lnTo>
                  <a:cubicBezTo>
                    <a:pt x="435" y="67"/>
                    <a:pt x="334"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a:off x="5429875" y="2447200"/>
              <a:ext cx="10050" cy="1009075"/>
            </a:xfrm>
            <a:custGeom>
              <a:avLst/>
              <a:gdLst/>
              <a:ahLst/>
              <a:cxnLst/>
              <a:rect l="l" t="t" r="r" b="b"/>
              <a:pathLst>
                <a:path w="402" h="40363" extrusionOk="0">
                  <a:moveTo>
                    <a:pt x="201" y="0"/>
                  </a:moveTo>
                  <a:cubicBezTo>
                    <a:pt x="67" y="0"/>
                    <a:pt x="1" y="67"/>
                    <a:pt x="1" y="200"/>
                  </a:cubicBezTo>
                  <a:lnTo>
                    <a:pt x="1" y="40162"/>
                  </a:lnTo>
                  <a:cubicBezTo>
                    <a:pt x="1" y="40262"/>
                    <a:pt x="67" y="40362"/>
                    <a:pt x="201" y="40362"/>
                  </a:cubicBezTo>
                  <a:cubicBezTo>
                    <a:pt x="334" y="40362"/>
                    <a:pt x="401" y="40229"/>
                    <a:pt x="401" y="40162"/>
                  </a:cubicBezTo>
                  <a:lnTo>
                    <a:pt x="401" y="200"/>
                  </a:lnTo>
                  <a:cubicBezTo>
                    <a:pt x="401" y="67"/>
                    <a:pt x="334"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a:off x="4384125" y="2231000"/>
              <a:ext cx="769750" cy="1195250"/>
            </a:xfrm>
            <a:custGeom>
              <a:avLst/>
              <a:gdLst/>
              <a:ahLst/>
              <a:cxnLst/>
              <a:rect l="l" t="t" r="r" b="b"/>
              <a:pathLst>
                <a:path w="30790" h="47810" extrusionOk="0">
                  <a:moveTo>
                    <a:pt x="238" y="0"/>
                  </a:moveTo>
                  <a:cubicBezTo>
                    <a:pt x="145" y="0"/>
                    <a:pt x="90" y="65"/>
                    <a:pt x="34" y="176"/>
                  </a:cubicBezTo>
                  <a:cubicBezTo>
                    <a:pt x="1" y="309"/>
                    <a:pt x="68" y="376"/>
                    <a:pt x="201" y="442"/>
                  </a:cubicBezTo>
                  <a:lnTo>
                    <a:pt x="30189" y="6613"/>
                  </a:lnTo>
                  <a:lnTo>
                    <a:pt x="30356" y="47576"/>
                  </a:lnTo>
                  <a:cubicBezTo>
                    <a:pt x="30356" y="47710"/>
                    <a:pt x="30456" y="47810"/>
                    <a:pt x="30556" y="47810"/>
                  </a:cubicBezTo>
                  <a:cubicBezTo>
                    <a:pt x="30689" y="47810"/>
                    <a:pt x="30790" y="47710"/>
                    <a:pt x="30790" y="47609"/>
                  </a:cubicBezTo>
                  <a:lnTo>
                    <a:pt x="30623" y="6447"/>
                  </a:lnTo>
                  <a:lnTo>
                    <a:pt x="30623" y="6280"/>
                  </a:lnTo>
                  <a:lnTo>
                    <a:pt x="301" y="9"/>
                  </a:lnTo>
                  <a:cubicBezTo>
                    <a:pt x="278" y="3"/>
                    <a:pt x="257"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a:off x="3181600" y="1948500"/>
              <a:ext cx="763075" cy="439500"/>
            </a:xfrm>
            <a:custGeom>
              <a:avLst/>
              <a:gdLst/>
              <a:ahLst/>
              <a:cxnLst/>
              <a:rect l="l" t="t" r="r" b="b"/>
              <a:pathLst>
                <a:path w="30523" h="17580" extrusionOk="0">
                  <a:moveTo>
                    <a:pt x="201" y="268"/>
                  </a:moveTo>
                  <a:lnTo>
                    <a:pt x="30289" y="8006"/>
                  </a:lnTo>
                  <a:lnTo>
                    <a:pt x="30289" y="17280"/>
                  </a:lnTo>
                  <a:lnTo>
                    <a:pt x="201" y="11409"/>
                  </a:lnTo>
                  <a:lnTo>
                    <a:pt x="201" y="268"/>
                  </a:lnTo>
                  <a:close/>
                  <a:moveTo>
                    <a:pt x="1" y="1"/>
                  </a:moveTo>
                  <a:lnTo>
                    <a:pt x="1" y="11576"/>
                  </a:lnTo>
                  <a:lnTo>
                    <a:pt x="30523" y="17580"/>
                  </a:lnTo>
                  <a:lnTo>
                    <a:pt x="30523" y="7840"/>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a:off x="3877100" y="2144475"/>
              <a:ext cx="67575" cy="231025"/>
            </a:xfrm>
            <a:custGeom>
              <a:avLst/>
              <a:gdLst/>
              <a:ahLst/>
              <a:cxnLst/>
              <a:rect l="l" t="t" r="r" b="b"/>
              <a:pathLst>
                <a:path w="2703" h="9241" extrusionOk="0">
                  <a:moveTo>
                    <a:pt x="2569" y="1"/>
                  </a:moveTo>
                  <a:lnTo>
                    <a:pt x="1" y="634"/>
                  </a:lnTo>
                  <a:lnTo>
                    <a:pt x="134" y="9107"/>
                  </a:lnTo>
                  <a:cubicBezTo>
                    <a:pt x="134" y="9174"/>
                    <a:pt x="234" y="9241"/>
                    <a:pt x="268" y="9241"/>
                  </a:cubicBezTo>
                  <a:cubicBezTo>
                    <a:pt x="368" y="9241"/>
                    <a:pt x="401" y="9174"/>
                    <a:pt x="368" y="9107"/>
                  </a:cubicBezTo>
                  <a:lnTo>
                    <a:pt x="234" y="801"/>
                  </a:lnTo>
                  <a:lnTo>
                    <a:pt x="2603" y="201"/>
                  </a:lnTo>
                  <a:cubicBezTo>
                    <a:pt x="2703" y="201"/>
                    <a:pt x="2703" y="134"/>
                    <a:pt x="2703" y="101"/>
                  </a:cubicBezTo>
                  <a:cubicBezTo>
                    <a:pt x="2703" y="1"/>
                    <a:pt x="2603" y="1"/>
                    <a:pt x="2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a:off x="3181600" y="1987700"/>
              <a:ext cx="701375" cy="177650"/>
            </a:xfrm>
            <a:custGeom>
              <a:avLst/>
              <a:gdLst/>
              <a:ahLst/>
              <a:cxnLst/>
              <a:rect l="l" t="t" r="r" b="b"/>
              <a:pathLst>
                <a:path w="28055" h="7106" extrusionOk="0">
                  <a:moveTo>
                    <a:pt x="101" y="0"/>
                  </a:moveTo>
                  <a:cubicBezTo>
                    <a:pt x="68" y="0"/>
                    <a:pt x="1" y="34"/>
                    <a:pt x="1" y="67"/>
                  </a:cubicBezTo>
                  <a:cubicBezTo>
                    <a:pt x="1" y="101"/>
                    <a:pt x="34" y="201"/>
                    <a:pt x="68" y="201"/>
                  </a:cubicBezTo>
                  <a:lnTo>
                    <a:pt x="27954" y="7106"/>
                  </a:lnTo>
                  <a:cubicBezTo>
                    <a:pt x="28021" y="7106"/>
                    <a:pt x="28054" y="7072"/>
                    <a:pt x="28054" y="7039"/>
                  </a:cubicBezTo>
                  <a:cubicBezTo>
                    <a:pt x="28054" y="7005"/>
                    <a:pt x="28021" y="6905"/>
                    <a:pt x="27954" y="6905"/>
                  </a:cubicBez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a:off x="3181600" y="2006875"/>
              <a:ext cx="681350" cy="364450"/>
            </a:xfrm>
            <a:custGeom>
              <a:avLst/>
              <a:gdLst/>
              <a:ahLst/>
              <a:cxnLst/>
              <a:rect l="l" t="t" r="r" b="b"/>
              <a:pathLst>
                <a:path w="27254" h="14578" extrusionOk="0">
                  <a:moveTo>
                    <a:pt x="101" y="1"/>
                  </a:moveTo>
                  <a:cubicBezTo>
                    <a:pt x="68" y="1"/>
                    <a:pt x="1" y="67"/>
                    <a:pt x="1" y="101"/>
                  </a:cubicBezTo>
                  <a:cubicBezTo>
                    <a:pt x="1" y="134"/>
                    <a:pt x="34" y="234"/>
                    <a:pt x="68" y="234"/>
                  </a:cubicBezTo>
                  <a:lnTo>
                    <a:pt x="27020" y="6839"/>
                  </a:lnTo>
                  <a:lnTo>
                    <a:pt x="27020" y="14444"/>
                  </a:lnTo>
                  <a:cubicBezTo>
                    <a:pt x="27020" y="14511"/>
                    <a:pt x="27087" y="14578"/>
                    <a:pt x="27120" y="14578"/>
                  </a:cubicBezTo>
                  <a:cubicBezTo>
                    <a:pt x="27220" y="14578"/>
                    <a:pt x="27254" y="14511"/>
                    <a:pt x="27220" y="14444"/>
                  </a:cubicBezTo>
                  <a:lnTo>
                    <a:pt x="27220" y="6672"/>
                  </a:ln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3840425" y="2173675"/>
              <a:ext cx="22525" cy="194325"/>
            </a:xfrm>
            <a:custGeom>
              <a:avLst/>
              <a:gdLst/>
              <a:ahLst/>
              <a:cxnLst/>
              <a:rect l="l" t="t" r="r" b="b"/>
              <a:pathLst>
                <a:path w="901" h="7773" extrusionOk="0">
                  <a:moveTo>
                    <a:pt x="0" y="0"/>
                  </a:moveTo>
                  <a:lnTo>
                    <a:pt x="0" y="7639"/>
                  </a:lnTo>
                  <a:cubicBezTo>
                    <a:pt x="0" y="7739"/>
                    <a:pt x="67" y="7772"/>
                    <a:pt x="100" y="7772"/>
                  </a:cubicBezTo>
                  <a:cubicBezTo>
                    <a:pt x="200" y="7772"/>
                    <a:pt x="234" y="7672"/>
                    <a:pt x="234" y="7639"/>
                  </a:cubicBezTo>
                  <a:lnTo>
                    <a:pt x="234" y="267"/>
                  </a:lnTo>
                  <a:lnTo>
                    <a:pt x="767" y="267"/>
                  </a:lnTo>
                  <a:cubicBezTo>
                    <a:pt x="867" y="267"/>
                    <a:pt x="901" y="234"/>
                    <a:pt x="901" y="134"/>
                  </a:cubicBezTo>
                  <a:cubicBezTo>
                    <a:pt x="901" y="67"/>
                    <a:pt x="834" y="0"/>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a:off x="3699475" y="2134475"/>
              <a:ext cx="5875" cy="205175"/>
            </a:xfrm>
            <a:custGeom>
              <a:avLst/>
              <a:gdLst/>
              <a:ahLst/>
              <a:cxnLst/>
              <a:rect l="l" t="t" r="r" b="b"/>
              <a:pathLst>
                <a:path w="235" h="8207" extrusionOk="0">
                  <a:moveTo>
                    <a:pt x="134" y="0"/>
                  </a:moveTo>
                  <a:cubicBezTo>
                    <a:pt x="34" y="0"/>
                    <a:pt x="1" y="67"/>
                    <a:pt x="1" y="134"/>
                  </a:cubicBezTo>
                  <a:lnTo>
                    <a:pt x="1" y="8073"/>
                  </a:lnTo>
                  <a:cubicBezTo>
                    <a:pt x="1" y="8173"/>
                    <a:pt x="67" y="8206"/>
                    <a:pt x="134" y="8206"/>
                  </a:cubicBezTo>
                  <a:cubicBezTo>
                    <a:pt x="201" y="8206"/>
                    <a:pt x="234" y="8173"/>
                    <a:pt x="234" y="8073"/>
                  </a:cubicBezTo>
                  <a:lnTo>
                    <a:pt x="234" y="134"/>
                  </a:lnTo>
                  <a:cubicBezTo>
                    <a:pt x="234" y="34"/>
                    <a:pt x="201"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a:off x="3676125" y="2127800"/>
              <a:ext cx="6700" cy="206000"/>
            </a:xfrm>
            <a:custGeom>
              <a:avLst/>
              <a:gdLst/>
              <a:ahLst/>
              <a:cxnLst/>
              <a:rect l="l" t="t" r="r" b="b"/>
              <a:pathLst>
                <a:path w="268" h="8240" extrusionOk="0">
                  <a:moveTo>
                    <a:pt x="134" y="0"/>
                  </a:moveTo>
                  <a:cubicBezTo>
                    <a:pt x="67" y="0"/>
                    <a:pt x="1" y="101"/>
                    <a:pt x="1" y="134"/>
                  </a:cubicBezTo>
                  <a:lnTo>
                    <a:pt x="1" y="8106"/>
                  </a:lnTo>
                  <a:cubicBezTo>
                    <a:pt x="1" y="8173"/>
                    <a:pt x="101" y="8240"/>
                    <a:pt x="134" y="8240"/>
                  </a:cubicBezTo>
                  <a:cubicBezTo>
                    <a:pt x="167" y="8240"/>
                    <a:pt x="234" y="8173"/>
                    <a:pt x="268" y="8106"/>
                  </a:cubicBezTo>
                  <a:lnTo>
                    <a:pt x="268" y="134"/>
                  </a:lnTo>
                  <a:cubicBezTo>
                    <a:pt x="268" y="34"/>
                    <a:pt x="234"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a:off x="3659450" y="2127800"/>
              <a:ext cx="6700" cy="204325"/>
            </a:xfrm>
            <a:custGeom>
              <a:avLst/>
              <a:gdLst/>
              <a:ahLst/>
              <a:cxnLst/>
              <a:rect l="l" t="t" r="r" b="b"/>
              <a:pathLst>
                <a:path w="268" h="8173" extrusionOk="0">
                  <a:moveTo>
                    <a:pt x="134" y="0"/>
                  </a:moveTo>
                  <a:cubicBezTo>
                    <a:pt x="34" y="0"/>
                    <a:pt x="1" y="101"/>
                    <a:pt x="1" y="134"/>
                  </a:cubicBezTo>
                  <a:lnTo>
                    <a:pt x="1" y="8073"/>
                  </a:lnTo>
                  <a:cubicBezTo>
                    <a:pt x="1" y="8140"/>
                    <a:pt x="101" y="8173"/>
                    <a:pt x="134" y="8173"/>
                  </a:cubicBezTo>
                  <a:cubicBezTo>
                    <a:pt x="167" y="8173"/>
                    <a:pt x="267" y="8140"/>
                    <a:pt x="267" y="8073"/>
                  </a:cubicBezTo>
                  <a:lnTo>
                    <a:pt x="267" y="134"/>
                  </a:lnTo>
                  <a:cubicBezTo>
                    <a:pt x="267" y="34"/>
                    <a:pt x="234"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a:off x="3438450" y="2072750"/>
              <a:ext cx="6700" cy="216025"/>
            </a:xfrm>
            <a:custGeom>
              <a:avLst/>
              <a:gdLst/>
              <a:ahLst/>
              <a:cxnLst/>
              <a:rect l="l" t="t" r="r" b="b"/>
              <a:pathLst>
                <a:path w="268" h="8641" extrusionOk="0">
                  <a:moveTo>
                    <a:pt x="134" y="1"/>
                  </a:moveTo>
                  <a:cubicBezTo>
                    <a:pt x="68" y="1"/>
                    <a:pt x="1" y="101"/>
                    <a:pt x="1" y="134"/>
                  </a:cubicBezTo>
                  <a:lnTo>
                    <a:pt x="1" y="8507"/>
                  </a:lnTo>
                  <a:cubicBezTo>
                    <a:pt x="1" y="8607"/>
                    <a:pt x="101" y="8640"/>
                    <a:pt x="134" y="8640"/>
                  </a:cubicBezTo>
                  <a:cubicBezTo>
                    <a:pt x="234" y="8640"/>
                    <a:pt x="268" y="8607"/>
                    <a:pt x="268" y="8507"/>
                  </a:cubicBezTo>
                  <a:lnTo>
                    <a:pt x="268" y="134"/>
                  </a:lnTo>
                  <a:cubicBezTo>
                    <a:pt x="268"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a:off x="3406775" y="2061075"/>
              <a:ext cx="5850" cy="221025"/>
            </a:xfrm>
            <a:custGeom>
              <a:avLst/>
              <a:gdLst/>
              <a:ahLst/>
              <a:cxnLst/>
              <a:rect l="l" t="t" r="r" b="b"/>
              <a:pathLst>
                <a:path w="234" h="8841" extrusionOk="0">
                  <a:moveTo>
                    <a:pt x="100" y="1"/>
                  </a:moveTo>
                  <a:cubicBezTo>
                    <a:pt x="34" y="1"/>
                    <a:pt x="0" y="101"/>
                    <a:pt x="0" y="134"/>
                  </a:cubicBezTo>
                  <a:lnTo>
                    <a:pt x="0" y="8740"/>
                  </a:lnTo>
                  <a:cubicBezTo>
                    <a:pt x="0" y="8807"/>
                    <a:pt x="67" y="8841"/>
                    <a:pt x="100" y="8841"/>
                  </a:cubicBezTo>
                  <a:cubicBezTo>
                    <a:pt x="200" y="8841"/>
                    <a:pt x="234" y="8807"/>
                    <a:pt x="234" y="8740"/>
                  </a:cubicBezTo>
                  <a:lnTo>
                    <a:pt x="234" y="134"/>
                  </a:lnTo>
                  <a:cubicBezTo>
                    <a:pt x="234" y="34"/>
                    <a:pt x="2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a:off x="3387600" y="2056925"/>
              <a:ext cx="6675" cy="221000"/>
            </a:xfrm>
            <a:custGeom>
              <a:avLst/>
              <a:gdLst/>
              <a:ahLst/>
              <a:cxnLst/>
              <a:rect l="l" t="t" r="r" b="b"/>
              <a:pathLst>
                <a:path w="267" h="8840" extrusionOk="0">
                  <a:moveTo>
                    <a:pt x="134" y="0"/>
                  </a:moveTo>
                  <a:cubicBezTo>
                    <a:pt x="33" y="0"/>
                    <a:pt x="0" y="100"/>
                    <a:pt x="0" y="134"/>
                  </a:cubicBezTo>
                  <a:lnTo>
                    <a:pt x="0" y="8706"/>
                  </a:lnTo>
                  <a:cubicBezTo>
                    <a:pt x="0" y="8806"/>
                    <a:pt x="100" y="8840"/>
                    <a:pt x="134" y="8840"/>
                  </a:cubicBezTo>
                  <a:cubicBezTo>
                    <a:pt x="200" y="8840"/>
                    <a:pt x="267" y="8806"/>
                    <a:pt x="267" y="8706"/>
                  </a:cubicBezTo>
                  <a:lnTo>
                    <a:pt x="267" y="134"/>
                  </a:lnTo>
                  <a:cubicBezTo>
                    <a:pt x="267" y="33"/>
                    <a:pt x="20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a:off x="2103350" y="2686525"/>
              <a:ext cx="848950" cy="27550"/>
            </a:xfrm>
            <a:custGeom>
              <a:avLst/>
              <a:gdLst/>
              <a:ahLst/>
              <a:cxnLst/>
              <a:rect l="l" t="t" r="r" b="b"/>
              <a:pathLst>
                <a:path w="33958" h="1102" extrusionOk="0">
                  <a:moveTo>
                    <a:pt x="33724" y="1"/>
                  </a:moveTo>
                  <a:lnTo>
                    <a:pt x="200" y="668"/>
                  </a:lnTo>
                  <a:cubicBezTo>
                    <a:pt x="100" y="668"/>
                    <a:pt x="0" y="768"/>
                    <a:pt x="0" y="901"/>
                  </a:cubicBezTo>
                  <a:cubicBezTo>
                    <a:pt x="0" y="1001"/>
                    <a:pt x="100" y="1102"/>
                    <a:pt x="200" y="1102"/>
                  </a:cubicBezTo>
                  <a:lnTo>
                    <a:pt x="33724" y="434"/>
                  </a:lnTo>
                  <a:cubicBezTo>
                    <a:pt x="33858" y="434"/>
                    <a:pt x="33958" y="334"/>
                    <a:pt x="33958" y="234"/>
                  </a:cubicBezTo>
                  <a:cubicBezTo>
                    <a:pt x="33958" y="101"/>
                    <a:pt x="33858" y="1"/>
                    <a:pt x="33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a:off x="2721275" y="2002700"/>
              <a:ext cx="6700" cy="458700"/>
            </a:xfrm>
            <a:custGeom>
              <a:avLst/>
              <a:gdLst/>
              <a:ahLst/>
              <a:cxnLst/>
              <a:rect l="l" t="t" r="r" b="b"/>
              <a:pathLst>
                <a:path w="268" h="18348" extrusionOk="0">
                  <a:moveTo>
                    <a:pt x="134" y="1"/>
                  </a:moveTo>
                  <a:cubicBezTo>
                    <a:pt x="34" y="1"/>
                    <a:pt x="1" y="101"/>
                    <a:pt x="1" y="134"/>
                  </a:cubicBezTo>
                  <a:lnTo>
                    <a:pt x="1" y="18247"/>
                  </a:lnTo>
                  <a:cubicBezTo>
                    <a:pt x="1" y="18314"/>
                    <a:pt x="101" y="18347"/>
                    <a:pt x="134" y="18347"/>
                  </a:cubicBezTo>
                  <a:cubicBezTo>
                    <a:pt x="168" y="18347"/>
                    <a:pt x="268" y="18314"/>
                    <a:pt x="268" y="18247"/>
                  </a:cubicBezTo>
                  <a:lnTo>
                    <a:pt x="268" y="134"/>
                  </a:lnTo>
                  <a:cubicBezTo>
                    <a:pt x="268"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a:off x="2386050" y="2122800"/>
              <a:ext cx="5850" cy="383625"/>
            </a:xfrm>
            <a:custGeom>
              <a:avLst/>
              <a:gdLst/>
              <a:ahLst/>
              <a:cxnLst/>
              <a:rect l="l" t="t" r="r" b="b"/>
              <a:pathLst>
                <a:path w="234" h="15345" extrusionOk="0">
                  <a:moveTo>
                    <a:pt x="134" y="0"/>
                  </a:moveTo>
                  <a:cubicBezTo>
                    <a:pt x="34" y="0"/>
                    <a:pt x="0" y="67"/>
                    <a:pt x="0" y="134"/>
                  </a:cubicBezTo>
                  <a:lnTo>
                    <a:pt x="0" y="15211"/>
                  </a:lnTo>
                  <a:cubicBezTo>
                    <a:pt x="0" y="15311"/>
                    <a:pt x="67" y="15345"/>
                    <a:pt x="134" y="15345"/>
                  </a:cubicBezTo>
                  <a:cubicBezTo>
                    <a:pt x="167" y="15345"/>
                    <a:pt x="234" y="15311"/>
                    <a:pt x="234" y="15211"/>
                  </a:cubicBezTo>
                  <a:lnTo>
                    <a:pt x="234" y="134"/>
                  </a:lnTo>
                  <a:cubicBezTo>
                    <a:pt x="234" y="34"/>
                    <a:pt x="20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a:off x="2182575" y="2197025"/>
              <a:ext cx="6675" cy="337750"/>
            </a:xfrm>
            <a:custGeom>
              <a:avLst/>
              <a:gdLst/>
              <a:ahLst/>
              <a:cxnLst/>
              <a:rect l="l" t="t" r="r" b="b"/>
              <a:pathLst>
                <a:path w="267" h="13510" extrusionOk="0">
                  <a:moveTo>
                    <a:pt x="133" y="0"/>
                  </a:moveTo>
                  <a:cubicBezTo>
                    <a:pt x="33" y="0"/>
                    <a:pt x="0" y="67"/>
                    <a:pt x="0" y="134"/>
                  </a:cubicBezTo>
                  <a:lnTo>
                    <a:pt x="0" y="13376"/>
                  </a:lnTo>
                  <a:cubicBezTo>
                    <a:pt x="0" y="13476"/>
                    <a:pt x="100" y="13510"/>
                    <a:pt x="133" y="13510"/>
                  </a:cubicBezTo>
                  <a:cubicBezTo>
                    <a:pt x="167" y="13510"/>
                    <a:pt x="200" y="13476"/>
                    <a:pt x="267" y="13376"/>
                  </a:cubicBezTo>
                  <a:lnTo>
                    <a:pt x="267" y="134"/>
                  </a:lnTo>
                  <a:cubicBezTo>
                    <a:pt x="267" y="33"/>
                    <a:pt x="200"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a:off x="1911525" y="2293750"/>
              <a:ext cx="6700" cy="286075"/>
            </a:xfrm>
            <a:custGeom>
              <a:avLst/>
              <a:gdLst/>
              <a:ahLst/>
              <a:cxnLst/>
              <a:rect l="l" t="t" r="r" b="b"/>
              <a:pathLst>
                <a:path w="268" h="11443" extrusionOk="0">
                  <a:moveTo>
                    <a:pt x="134" y="1"/>
                  </a:moveTo>
                  <a:cubicBezTo>
                    <a:pt x="34" y="1"/>
                    <a:pt x="1" y="67"/>
                    <a:pt x="1" y="134"/>
                  </a:cubicBezTo>
                  <a:lnTo>
                    <a:pt x="1" y="11309"/>
                  </a:lnTo>
                  <a:cubicBezTo>
                    <a:pt x="1" y="11375"/>
                    <a:pt x="101" y="11442"/>
                    <a:pt x="134" y="11442"/>
                  </a:cubicBezTo>
                  <a:cubicBezTo>
                    <a:pt x="168" y="11442"/>
                    <a:pt x="201" y="11342"/>
                    <a:pt x="268" y="11309"/>
                  </a:cubicBezTo>
                  <a:lnTo>
                    <a:pt x="268" y="134"/>
                  </a:lnTo>
                  <a:cubicBezTo>
                    <a:pt x="268" y="34"/>
                    <a:pt x="201"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a:off x="1912375" y="2293750"/>
              <a:ext cx="45875" cy="271050"/>
            </a:xfrm>
            <a:custGeom>
              <a:avLst/>
              <a:gdLst/>
              <a:ahLst/>
              <a:cxnLst/>
              <a:rect l="l" t="t" r="r" b="b"/>
              <a:pathLst>
                <a:path w="1835" h="10842" extrusionOk="0">
                  <a:moveTo>
                    <a:pt x="134" y="1"/>
                  </a:moveTo>
                  <a:cubicBezTo>
                    <a:pt x="100" y="1"/>
                    <a:pt x="0" y="34"/>
                    <a:pt x="0" y="67"/>
                  </a:cubicBezTo>
                  <a:cubicBezTo>
                    <a:pt x="0" y="167"/>
                    <a:pt x="67" y="201"/>
                    <a:pt x="100" y="201"/>
                  </a:cubicBezTo>
                  <a:lnTo>
                    <a:pt x="1601" y="434"/>
                  </a:lnTo>
                  <a:lnTo>
                    <a:pt x="1601" y="10708"/>
                  </a:lnTo>
                  <a:cubicBezTo>
                    <a:pt x="1601" y="10808"/>
                    <a:pt x="1668" y="10842"/>
                    <a:pt x="1735" y="10842"/>
                  </a:cubicBezTo>
                  <a:cubicBezTo>
                    <a:pt x="1768" y="10842"/>
                    <a:pt x="1802" y="10808"/>
                    <a:pt x="1835" y="10775"/>
                  </a:cubicBezTo>
                  <a:lnTo>
                    <a:pt x="1835" y="267"/>
                  </a:ln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a:off x="1953225" y="2226200"/>
              <a:ext cx="236025" cy="79250"/>
            </a:xfrm>
            <a:custGeom>
              <a:avLst/>
              <a:gdLst/>
              <a:ahLst/>
              <a:cxnLst/>
              <a:rect l="l" t="t" r="r" b="b"/>
              <a:pathLst>
                <a:path w="9441" h="3170" extrusionOk="0">
                  <a:moveTo>
                    <a:pt x="9307" y="1"/>
                  </a:moveTo>
                  <a:lnTo>
                    <a:pt x="101" y="2969"/>
                  </a:lnTo>
                  <a:cubicBezTo>
                    <a:pt x="1" y="2969"/>
                    <a:pt x="1" y="3036"/>
                    <a:pt x="1" y="3069"/>
                  </a:cubicBezTo>
                  <a:cubicBezTo>
                    <a:pt x="1" y="3136"/>
                    <a:pt x="34" y="3170"/>
                    <a:pt x="101" y="3170"/>
                  </a:cubicBezTo>
                  <a:lnTo>
                    <a:pt x="9341" y="201"/>
                  </a:lnTo>
                  <a:cubicBezTo>
                    <a:pt x="9441" y="201"/>
                    <a:pt x="9441" y="134"/>
                    <a:pt x="9441" y="67"/>
                  </a:cubicBezTo>
                  <a:cubicBezTo>
                    <a:pt x="9441" y="1"/>
                    <a:pt x="9341" y="1"/>
                    <a:pt x="9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a:off x="2386050" y="2123625"/>
              <a:ext cx="60050" cy="374475"/>
            </a:xfrm>
            <a:custGeom>
              <a:avLst/>
              <a:gdLst/>
              <a:ahLst/>
              <a:cxnLst/>
              <a:rect l="l" t="t" r="r" b="b"/>
              <a:pathLst>
                <a:path w="2402" h="14979" extrusionOk="0">
                  <a:moveTo>
                    <a:pt x="134" y="1"/>
                  </a:moveTo>
                  <a:cubicBezTo>
                    <a:pt x="67" y="1"/>
                    <a:pt x="0" y="67"/>
                    <a:pt x="0" y="101"/>
                  </a:cubicBezTo>
                  <a:cubicBezTo>
                    <a:pt x="0" y="167"/>
                    <a:pt x="34" y="234"/>
                    <a:pt x="67" y="234"/>
                  </a:cubicBezTo>
                  <a:lnTo>
                    <a:pt x="2168" y="468"/>
                  </a:lnTo>
                  <a:lnTo>
                    <a:pt x="2168" y="14845"/>
                  </a:lnTo>
                  <a:cubicBezTo>
                    <a:pt x="2168" y="14945"/>
                    <a:pt x="2235" y="14978"/>
                    <a:pt x="2302" y="14978"/>
                  </a:cubicBezTo>
                  <a:cubicBezTo>
                    <a:pt x="2369" y="14978"/>
                    <a:pt x="2402" y="14945"/>
                    <a:pt x="2402" y="14911"/>
                  </a:cubicBezTo>
                  <a:lnTo>
                    <a:pt x="2402" y="301"/>
                  </a:ln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a:off x="2441075" y="2034400"/>
              <a:ext cx="286900" cy="101775"/>
            </a:xfrm>
            <a:custGeom>
              <a:avLst/>
              <a:gdLst/>
              <a:ahLst/>
              <a:cxnLst/>
              <a:rect l="l" t="t" r="r" b="b"/>
              <a:pathLst>
                <a:path w="11476" h="4071" extrusionOk="0">
                  <a:moveTo>
                    <a:pt x="11342" y="0"/>
                  </a:moveTo>
                  <a:lnTo>
                    <a:pt x="101" y="3870"/>
                  </a:lnTo>
                  <a:cubicBezTo>
                    <a:pt x="1" y="3870"/>
                    <a:pt x="1" y="3970"/>
                    <a:pt x="1" y="4003"/>
                  </a:cubicBezTo>
                  <a:cubicBezTo>
                    <a:pt x="1" y="4037"/>
                    <a:pt x="34" y="4070"/>
                    <a:pt x="101" y="4070"/>
                  </a:cubicBezTo>
                  <a:lnTo>
                    <a:pt x="11376" y="201"/>
                  </a:lnTo>
                  <a:cubicBezTo>
                    <a:pt x="11476" y="201"/>
                    <a:pt x="11476" y="101"/>
                    <a:pt x="11476" y="67"/>
                  </a:cubicBezTo>
                  <a:cubicBezTo>
                    <a:pt x="11476" y="0"/>
                    <a:pt x="11376" y="0"/>
                    <a:pt x="1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a:off x="2457750" y="2051900"/>
              <a:ext cx="269400" cy="445350"/>
            </a:xfrm>
            <a:custGeom>
              <a:avLst/>
              <a:gdLst/>
              <a:ahLst/>
              <a:cxnLst/>
              <a:rect l="l" t="t" r="r" b="b"/>
              <a:pathLst>
                <a:path w="10776" h="17814" extrusionOk="0">
                  <a:moveTo>
                    <a:pt x="10642" y="1"/>
                  </a:moveTo>
                  <a:lnTo>
                    <a:pt x="1" y="3570"/>
                  </a:lnTo>
                  <a:lnTo>
                    <a:pt x="1" y="17680"/>
                  </a:lnTo>
                  <a:cubicBezTo>
                    <a:pt x="1" y="17780"/>
                    <a:pt x="101" y="17814"/>
                    <a:pt x="134" y="17814"/>
                  </a:cubicBezTo>
                  <a:cubicBezTo>
                    <a:pt x="168" y="17814"/>
                    <a:pt x="201" y="17780"/>
                    <a:pt x="168" y="17647"/>
                  </a:cubicBezTo>
                  <a:lnTo>
                    <a:pt x="168" y="3704"/>
                  </a:lnTo>
                  <a:lnTo>
                    <a:pt x="10675" y="201"/>
                  </a:lnTo>
                  <a:cubicBezTo>
                    <a:pt x="10775" y="201"/>
                    <a:pt x="10775" y="134"/>
                    <a:pt x="10775" y="68"/>
                  </a:cubicBezTo>
                  <a:cubicBezTo>
                    <a:pt x="10775" y="1"/>
                    <a:pt x="10675" y="1"/>
                    <a:pt x="10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a:off x="2607875" y="2090275"/>
              <a:ext cx="6700" cy="386975"/>
            </a:xfrm>
            <a:custGeom>
              <a:avLst/>
              <a:gdLst/>
              <a:ahLst/>
              <a:cxnLst/>
              <a:rect l="l" t="t" r="r" b="b"/>
              <a:pathLst>
                <a:path w="268" h="15479" extrusionOk="0">
                  <a:moveTo>
                    <a:pt x="134" y="0"/>
                  </a:moveTo>
                  <a:cubicBezTo>
                    <a:pt x="34" y="0"/>
                    <a:pt x="0" y="100"/>
                    <a:pt x="0" y="134"/>
                  </a:cubicBezTo>
                  <a:lnTo>
                    <a:pt x="0" y="15345"/>
                  </a:lnTo>
                  <a:cubicBezTo>
                    <a:pt x="0" y="15445"/>
                    <a:pt x="100" y="15478"/>
                    <a:pt x="134" y="15478"/>
                  </a:cubicBezTo>
                  <a:cubicBezTo>
                    <a:pt x="167" y="15478"/>
                    <a:pt x="200" y="15445"/>
                    <a:pt x="267" y="15345"/>
                  </a:cubicBezTo>
                  <a:lnTo>
                    <a:pt x="267" y="134"/>
                  </a:lnTo>
                  <a:cubicBezTo>
                    <a:pt x="267" y="67"/>
                    <a:pt x="200"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a:off x="2629550" y="2081100"/>
              <a:ext cx="20875" cy="392800"/>
            </a:xfrm>
            <a:custGeom>
              <a:avLst/>
              <a:gdLst/>
              <a:ahLst/>
              <a:cxnLst/>
              <a:rect l="l" t="t" r="r" b="b"/>
              <a:pathLst>
                <a:path w="835" h="15712" extrusionOk="0">
                  <a:moveTo>
                    <a:pt x="0" y="0"/>
                  </a:moveTo>
                  <a:lnTo>
                    <a:pt x="0" y="15612"/>
                  </a:lnTo>
                  <a:cubicBezTo>
                    <a:pt x="0" y="15678"/>
                    <a:pt x="101" y="15712"/>
                    <a:pt x="134" y="15712"/>
                  </a:cubicBezTo>
                  <a:cubicBezTo>
                    <a:pt x="167" y="15712"/>
                    <a:pt x="234" y="15678"/>
                    <a:pt x="167" y="15545"/>
                  </a:cubicBezTo>
                  <a:lnTo>
                    <a:pt x="167" y="334"/>
                  </a:lnTo>
                  <a:lnTo>
                    <a:pt x="601" y="534"/>
                  </a:lnTo>
                  <a:lnTo>
                    <a:pt x="601" y="15512"/>
                  </a:lnTo>
                  <a:cubicBezTo>
                    <a:pt x="601" y="15612"/>
                    <a:pt x="634" y="15645"/>
                    <a:pt x="701" y="15645"/>
                  </a:cubicBezTo>
                  <a:cubicBezTo>
                    <a:pt x="801" y="15645"/>
                    <a:pt x="834" y="15545"/>
                    <a:pt x="834" y="15512"/>
                  </a:cubicBezTo>
                  <a:lnTo>
                    <a:pt x="834" y="3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a:off x="2456925" y="2142475"/>
              <a:ext cx="18375" cy="353950"/>
            </a:xfrm>
            <a:custGeom>
              <a:avLst/>
              <a:gdLst/>
              <a:ahLst/>
              <a:cxnLst/>
              <a:rect l="l" t="t" r="r" b="b"/>
              <a:pathLst>
                <a:path w="735" h="14158" extrusionOk="0">
                  <a:moveTo>
                    <a:pt x="131" y="0"/>
                  </a:moveTo>
                  <a:cubicBezTo>
                    <a:pt x="98" y="0"/>
                    <a:pt x="57" y="24"/>
                    <a:pt x="34" y="47"/>
                  </a:cubicBezTo>
                  <a:cubicBezTo>
                    <a:pt x="1" y="81"/>
                    <a:pt x="34" y="147"/>
                    <a:pt x="67" y="181"/>
                  </a:cubicBezTo>
                  <a:lnTo>
                    <a:pt x="501" y="347"/>
                  </a:lnTo>
                  <a:lnTo>
                    <a:pt x="501" y="14024"/>
                  </a:lnTo>
                  <a:cubicBezTo>
                    <a:pt x="501" y="14091"/>
                    <a:pt x="568" y="14157"/>
                    <a:pt x="634" y="14157"/>
                  </a:cubicBezTo>
                  <a:cubicBezTo>
                    <a:pt x="701" y="14157"/>
                    <a:pt x="734" y="14057"/>
                    <a:pt x="701" y="14057"/>
                  </a:cubicBezTo>
                  <a:lnTo>
                    <a:pt x="701" y="214"/>
                  </a:lnTo>
                  <a:lnTo>
                    <a:pt x="167" y="14"/>
                  </a:lnTo>
                  <a:cubicBezTo>
                    <a:pt x="158" y="4"/>
                    <a:pt x="145"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2470275" y="2101950"/>
              <a:ext cx="142625" cy="50050"/>
            </a:xfrm>
            <a:custGeom>
              <a:avLst/>
              <a:gdLst/>
              <a:ahLst/>
              <a:cxnLst/>
              <a:rect l="l" t="t" r="r" b="b"/>
              <a:pathLst>
                <a:path w="5705" h="2002" extrusionOk="0">
                  <a:moveTo>
                    <a:pt x="5571" y="0"/>
                  </a:moveTo>
                  <a:lnTo>
                    <a:pt x="100" y="1802"/>
                  </a:lnTo>
                  <a:cubicBezTo>
                    <a:pt x="0" y="1802"/>
                    <a:pt x="0" y="1868"/>
                    <a:pt x="0" y="1935"/>
                  </a:cubicBezTo>
                  <a:cubicBezTo>
                    <a:pt x="0" y="1968"/>
                    <a:pt x="34" y="2002"/>
                    <a:pt x="100" y="2002"/>
                  </a:cubicBezTo>
                  <a:lnTo>
                    <a:pt x="5638" y="201"/>
                  </a:lnTo>
                  <a:cubicBezTo>
                    <a:pt x="5704" y="201"/>
                    <a:pt x="5704" y="134"/>
                    <a:pt x="5704" y="67"/>
                  </a:cubicBezTo>
                  <a:cubicBezTo>
                    <a:pt x="5704" y="0"/>
                    <a:pt x="5638" y="0"/>
                    <a:pt x="5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7"/>
            <p:cNvSpPr/>
            <p:nvPr/>
          </p:nvSpPr>
          <p:spPr>
            <a:xfrm>
              <a:off x="2646225" y="2065250"/>
              <a:ext cx="81750" cy="31725"/>
            </a:xfrm>
            <a:custGeom>
              <a:avLst/>
              <a:gdLst/>
              <a:ahLst/>
              <a:cxnLst/>
              <a:rect l="l" t="t" r="r" b="b"/>
              <a:pathLst>
                <a:path w="3270" h="1269" extrusionOk="0">
                  <a:moveTo>
                    <a:pt x="3136" y="1"/>
                  </a:moveTo>
                  <a:lnTo>
                    <a:pt x="101" y="1068"/>
                  </a:lnTo>
                  <a:cubicBezTo>
                    <a:pt x="1" y="1068"/>
                    <a:pt x="1" y="1135"/>
                    <a:pt x="1" y="1168"/>
                  </a:cubicBezTo>
                  <a:cubicBezTo>
                    <a:pt x="1" y="1235"/>
                    <a:pt x="67" y="1268"/>
                    <a:pt x="101" y="1268"/>
                  </a:cubicBezTo>
                  <a:lnTo>
                    <a:pt x="3170" y="234"/>
                  </a:lnTo>
                  <a:cubicBezTo>
                    <a:pt x="3270" y="234"/>
                    <a:pt x="3270" y="134"/>
                    <a:pt x="3270" y="101"/>
                  </a:cubicBezTo>
                  <a:cubicBezTo>
                    <a:pt x="3270" y="1"/>
                    <a:pt x="3170" y="1"/>
                    <a:pt x="3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a:off x="1965750" y="2244550"/>
              <a:ext cx="221000" cy="319425"/>
            </a:xfrm>
            <a:custGeom>
              <a:avLst/>
              <a:gdLst/>
              <a:ahLst/>
              <a:cxnLst/>
              <a:rect l="l" t="t" r="r" b="b"/>
              <a:pathLst>
                <a:path w="8840" h="12777" extrusionOk="0">
                  <a:moveTo>
                    <a:pt x="8706" y="0"/>
                  </a:moveTo>
                  <a:lnTo>
                    <a:pt x="0" y="2602"/>
                  </a:lnTo>
                  <a:lnTo>
                    <a:pt x="0" y="12643"/>
                  </a:lnTo>
                  <a:cubicBezTo>
                    <a:pt x="0" y="12743"/>
                    <a:pt x="100" y="12776"/>
                    <a:pt x="134" y="12776"/>
                  </a:cubicBezTo>
                  <a:cubicBezTo>
                    <a:pt x="200" y="12776"/>
                    <a:pt x="267" y="12676"/>
                    <a:pt x="267" y="12643"/>
                  </a:cubicBezTo>
                  <a:lnTo>
                    <a:pt x="267" y="2769"/>
                  </a:lnTo>
                  <a:lnTo>
                    <a:pt x="8773" y="234"/>
                  </a:lnTo>
                  <a:cubicBezTo>
                    <a:pt x="8840" y="234"/>
                    <a:pt x="8840" y="134"/>
                    <a:pt x="8840" y="101"/>
                  </a:cubicBezTo>
                  <a:cubicBezTo>
                    <a:pt x="8840" y="0"/>
                    <a:pt x="8773" y="0"/>
                    <a:pt x="8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a:off x="2074150" y="2276250"/>
              <a:ext cx="6700" cy="272700"/>
            </a:xfrm>
            <a:custGeom>
              <a:avLst/>
              <a:gdLst/>
              <a:ahLst/>
              <a:cxnLst/>
              <a:rect l="l" t="t" r="r" b="b"/>
              <a:pathLst>
                <a:path w="268" h="10908" extrusionOk="0">
                  <a:moveTo>
                    <a:pt x="134" y="0"/>
                  </a:moveTo>
                  <a:cubicBezTo>
                    <a:pt x="34" y="0"/>
                    <a:pt x="1" y="67"/>
                    <a:pt x="1" y="133"/>
                  </a:cubicBezTo>
                  <a:lnTo>
                    <a:pt x="1" y="10774"/>
                  </a:lnTo>
                  <a:cubicBezTo>
                    <a:pt x="1" y="10874"/>
                    <a:pt x="101" y="10908"/>
                    <a:pt x="134" y="10908"/>
                  </a:cubicBezTo>
                  <a:cubicBezTo>
                    <a:pt x="167" y="10908"/>
                    <a:pt x="201" y="10841"/>
                    <a:pt x="267" y="10774"/>
                  </a:cubicBezTo>
                  <a:lnTo>
                    <a:pt x="267" y="133"/>
                  </a:lnTo>
                  <a:cubicBezTo>
                    <a:pt x="267" y="33"/>
                    <a:pt x="201"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a:off x="2089175" y="2271225"/>
              <a:ext cx="15025" cy="276075"/>
            </a:xfrm>
            <a:custGeom>
              <a:avLst/>
              <a:gdLst/>
              <a:ahLst/>
              <a:cxnLst/>
              <a:rect l="l" t="t" r="r" b="b"/>
              <a:pathLst>
                <a:path w="601" h="11043" extrusionOk="0">
                  <a:moveTo>
                    <a:pt x="0" y="1"/>
                  </a:moveTo>
                  <a:lnTo>
                    <a:pt x="0" y="10909"/>
                  </a:lnTo>
                  <a:cubicBezTo>
                    <a:pt x="0" y="11009"/>
                    <a:pt x="67" y="11042"/>
                    <a:pt x="100" y="11042"/>
                  </a:cubicBezTo>
                  <a:cubicBezTo>
                    <a:pt x="167" y="11042"/>
                    <a:pt x="200" y="11009"/>
                    <a:pt x="167" y="10942"/>
                  </a:cubicBezTo>
                  <a:lnTo>
                    <a:pt x="167" y="334"/>
                  </a:lnTo>
                  <a:lnTo>
                    <a:pt x="367" y="401"/>
                  </a:lnTo>
                  <a:lnTo>
                    <a:pt x="367" y="10875"/>
                  </a:lnTo>
                  <a:cubicBezTo>
                    <a:pt x="367" y="10942"/>
                    <a:pt x="400" y="11009"/>
                    <a:pt x="500" y="11009"/>
                  </a:cubicBezTo>
                  <a:cubicBezTo>
                    <a:pt x="567" y="11009"/>
                    <a:pt x="600" y="10909"/>
                    <a:pt x="600" y="10875"/>
                  </a:cubicBezTo>
                  <a:lnTo>
                    <a:pt x="600" y="23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7"/>
            <p:cNvSpPr/>
            <p:nvPr/>
          </p:nvSpPr>
          <p:spPr>
            <a:xfrm>
              <a:off x="1964900" y="2307100"/>
              <a:ext cx="16700" cy="254375"/>
            </a:xfrm>
            <a:custGeom>
              <a:avLst/>
              <a:gdLst/>
              <a:ahLst/>
              <a:cxnLst/>
              <a:rect l="l" t="t" r="r" b="b"/>
              <a:pathLst>
                <a:path w="668" h="10175" extrusionOk="0">
                  <a:moveTo>
                    <a:pt x="101" y="0"/>
                  </a:moveTo>
                  <a:cubicBezTo>
                    <a:pt x="68" y="0"/>
                    <a:pt x="1" y="34"/>
                    <a:pt x="1" y="100"/>
                  </a:cubicBezTo>
                  <a:cubicBezTo>
                    <a:pt x="1" y="134"/>
                    <a:pt x="34" y="200"/>
                    <a:pt x="68" y="200"/>
                  </a:cubicBezTo>
                  <a:lnTo>
                    <a:pt x="401" y="334"/>
                  </a:lnTo>
                  <a:lnTo>
                    <a:pt x="401" y="10074"/>
                  </a:lnTo>
                  <a:cubicBezTo>
                    <a:pt x="401" y="10141"/>
                    <a:pt x="501" y="10174"/>
                    <a:pt x="535" y="10174"/>
                  </a:cubicBezTo>
                  <a:cubicBezTo>
                    <a:pt x="635" y="10174"/>
                    <a:pt x="668" y="10141"/>
                    <a:pt x="568" y="10007"/>
                  </a:cubicBezTo>
                  <a:lnTo>
                    <a:pt x="568" y="167"/>
                  </a:lnTo>
                  <a:lnTo>
                    <a:pt x="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p:nvPr/>
          </p:nvSpPr>
          <p:spPr>
            <a:xfrm>
              <a:off x="1975750" y="2283750"/>
              <a:ext cx="103425" cy="34200"/>
            </a:xfrm>
            <a:custGeom>
              <a:avLst/>
              <a:gdLst/>
              <a:ahLst/>
              <a:cxnLst/>
              <a:rect l="l" t="t" r="r" b="b"/>
              <a:pathLst>
                <a:path w="4137" h="1368" extrusionOk="0">
                  <a:moveTo>
                    <a:pt x="4037" y="0"/>
                  </a:moveTo>
                  <a:lnTo>
                    <a:pt x="101" y="1168"/>
                  </a:lnTo>
                  <a:cubicBezTo>
                    <a:pt x="0" y="1168"/>
                    <a:pt x="0" y="1234"/>
                    <a:pt x="0" y="1268"/>
                  </a:cubicBezTo>
                  <a:cubicBezTo>
                    <a:pt x="0" y="1335"/>
                    <a:pt x="67" y="1368"/>
                    <a:pt x="101" y="1368"/>
                  </a:cubicBezTo>
                  <a:lnTo>
                    <a:pt x="4070" y="200"/>
                  </a:lnTo>
                  <a:cubicBezTo>
                    <a:pt x="4137" y="200"/>
                    <a:pt x="4137" y="134"/>
                    <a:pt x="4137" y="67"/>
                  </a:cubicBezTo>
                  <a:cubicBezTo>
                    <a:pt x="4137" y="0"/>
                    <a:pt x="4070" y="0"/>
                    <a:pt x="4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a:off x="2100000" y="2251225"/>
              <a:ext cx="89250" cy="30050"/>
            </a:xfrm>
            <a:custGeom>
              <a:avLst/>
              <a:gdLst/>
              <a:ahLst/>
              <a:cxnLst/>
              <a:rect l="l" t="t" r="r" b="b"/>
              <a:pathLst>
                <a:path w="3570" h="1202" extrusionOk="0">
                  <a:moveTo>
                    <a:pt x="3436" y="0"/>
                  </a:moveTo>
                  <a:lnTo>
                    <a:pt x="101" y="1001"/>
                  </a:lnTo>
                  <a:cubicBezTo>
                    <a:pt x="1" y="1001"/>
                    <a:pt x="1" y="1068"/>
                    <a:pt x="1" y="1134"/>
                  </a:cubicBezTo>
                  <a:cubicBezTo>
                    <a:pt x="1" y="1168"/>
                    <a:pt x="67" y="1201"/>
                    <a:pt x="101" y="1201"/>
                  </a:cubicBezTo>
                  <a:lnTo>
                    <a:pt x="3470" y="200"/>
                  </a:lnTo>
                  <a:cubicBezTo>
                    <a:pt x="3570" y="200"/>
                    <a:pt x="3570" y="100"/>
                    <a:pt x="3570" y="67"/>
                  </a:cubicBezTo>
                  <a:cubicBezTo>
                    <a:pt x="3570" y="0"/>
                    <a:pt x="3470" y="0"/>
                    <a:pt x="3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a:off x="1758100" y="1819250"/>
              <a:ext cx="2525" cy="2024800"/>
            </a:xfrm>
            <a:custGeom>
              <a:avLst/>
              <a:gdLst/>
              <a:ahLst/>
              <a:cxnLst/>
              <a:rect l="l" t="t" r="r" b="b"/>
              <a:pathLst>
                <a:path w="101" h="80992" extrusionOk="0">
                  <a:moveTo>
                    <a:pt x="67" y="0"/>
                  </a:moveTo>
                  <a:cubicBezTo>
                    <a:pt x="0" y="0"/>
                    <a:pt x="0" y="34"/>
                    <a:pt x="0" y="34"/>
                  </a:cubicBezTo>
                  <a:lnTo>
                    <a:pt x="67" y="80992"/>
                  </a:lnTo>
                  <a:lnTo>
                    <a:pt x="100" y="34"/>
                  </a:lnTo>
                  <a:cubicBezTo>
                    <a:pt x="100" y="0"/>
                    <a:pt x="100"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2943950" y="1442300"/>
              <a:ext cx="1675" cy="3018850"/>
            </a:xfrm>
            <a:custGeom>
              <a:avLst/>
              <a:gdLst/>
              <a:ahLst/>
              <a:cxnLst/>
              <a:rect l="l" t="t" r="r" b="b"/>
              <a:pathLst>
                <a:path w="67" h="120754" extrusionOk="0">
                  <a:moveTo>
                    <a:pt x="11" y="120739"/>
                  </a:moveTo>
                  <a:cubicBezTo>
                    <a:pt x="4" y="120739"/>
                    <a:pt x="11" y="120754"/>
                    <a:pt x="33" y="120754"/>
                  </a:cubicBezTo>
                  <a:cubicBezTo>
                    <a:pt x="22" y="120743"/>
                    <a:pt x="15" y="120739"/>
                    <a:pt x="11" y="120739"/>
                  </a:cubicBezTo>
                  <a:close/>
                  <a:moveTo>
                    <a:pt x="33" y="1"/>
                  </a:moveTo>
                  <a:cubicBezTo>
                    <a:pt x="0" y="1"/>
                    <a:pt x="0" y="34"/>
                    <a:pt x="0" y="34"/>
                  </a:cubicBezTo>
                  <a:lnTo>
                    <a:pt x="33" y="120754"/>
                  </a:lnTo>
                  <a:lnTo>
                    <a:pt x="67" y="34"/>
                  </a:lnTo>
                  <a:cubicBezTo>
                    <a:pt x="67" y="1"/>
                    <a:pt x="67"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3028175" y="1474825"/>
              <a:ext cx="1675" cy="3073900"/>
            </a:xfrm>
            <a:custGeom>
              <a:avLst/>
              <a:gdLst/>
              <a:ahLst/>
              <a:cxnLst/>
              <a:rect l="l" t="t" r="r" b="b"/>
              <a:pathLst>
                <a:path w="67" h="122956" extrusionOk="0">
                  <a:moveTo>
                    <a:pt x="34" y="1"/>
                  </a:moveTo>
                  <a:cubicBezTo>
                    <a:pt x="0" y="1"/>
                    <a:pt x="0" y="34"/>
                    <a:pt x="0" y="34"/>
                  </a:cubicBezTo>
                  <a:lnTo>
                    <a:pt x="34" y="122955"/>
                  </a:lnTo>
                  <a:lnTo>
                    <a:pt x="67" y="34"/>
                  </a:ln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4023050" y="1412275"/>
              <a:ext cx="2525" cy="3425825"/>
            </a:xfrm>
            <a:custGeom>
              <a:avLst/>
              <a:gdLst/>
              <a:ahLst/>
              <a:cxnLst/>
              <a:rect l="l" t="t" r="r" b="b"/>
              <a:pathLst>
                <a:path w="101" h="137033" extrusionOk="0">
                  <a:moveTo>
                    <a:pt x="67" y="1"/>
                  </a:moveTo>
                  <a:cubicBezTo>
                    <a:pt x="0" y="1"/>
                    <a:pt x="0" y="34"/>
                    <a:pt x="0" y="34"/>
                  </a:cubicBezTo>
                  <a:lnTo>
                    <a:pt x="67" y="137032"/>
                  </a:lnTo>
                  <a:lnTo>
                    <a:pt x="100" y="34"/>
                  </a:lnTo>
                  <a:cubicBezTo>
                    <a:pt x="100" y="1"/>
                    <a:pt x="100" y="1"/>
                    <a:pt x="67" y="1"/>
                  </a:cubicBezTo>
                  <a:close/>
                  <a:moveTo>
                    <a:pt x="45" y="137018"/>
                  </a:moveTo>
                  <a:cubicBezTo>
                    <a:pt x="37" y="137018"/>
                    <a:pt x="45" y="137032"/>
                    <a:pt x="67" y="137032"/>
                  </a:cubicBezTo>
                  <a:lnTo>
                    <a:pt x="67" y="137032"/>
                  </a:lnTo>
                  <a:cubicBezTo>
                    <a:pt x="56" y="137021"/>
                    <a:pt x="48" y="137018"/>
                    <a:pt x="45" y="1370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5434050" y="808525"/>
              <a:ext cx="1700" cy="3093900"/>
            </a:xfrm>
            <a:custGeom>
              <a:avLst/>
              <a:gdLst/>
              <a:ahLst/>
              <a:cxnLst/>
              <a:rect l="l" t="t" r="r" b="b"/>
              <a:pathLst>
                <a:path w="68" h="123756" extrusionOk="0">
                  <a:moveTo>
                    <a:pt x="34" y="0"/>
                  </a:moveTo>
                  <a:cubicBezTo>
                    <a:pt x="1" y="0"/>
                    <a:pt x="1" y="34"/>
                    <a:pt x="1" y="34"/>
                  </a:cubicBezTo>
                  <a:lnTo>
                    <a:pt x="34" y="123756"/>
                  </a:lnTo>
                  <a:lnTo>
                    <a:pt x="67" y="34"/>
                  </a:lnTo>
                  <a:cubicBezTo>
                    <a:pt x="67" y="0"/>
                    <a:pt x="67"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3505175" y="1202125"/>
              <a:ext cx="2525" cy="2574375"/>
            </a:xfrm>
            <a:custGeom>
              <a:avLst/>
              <a:gdLst/>
              <a:ahLst/>
              <a:cxnLst/>
              <a:rect l="l" t="t" r="r" b="b"/>
              <a:pathLst>
                <a:path w="101" h="102975" extrusionOk="0">
                  <a:moveTo>
                    <a:pt x="23" y="102945"/>
                  </a:moveTo>
                  <a:cubicBezTo>
                    <a:pt x="8" y="102945"/>
                    <a:pt x="23" y="102975"/>
                    <a:pt x="67" y="102975"/>
                  </a:cubicBezTo>
                  <a:cubicBezTo>
                    <a:pt x="45" y="102952"/>
                    <a:pt x="30" y="102945"/>
                    <a:pt x="23" y="102945"/>
                  </a:cubicBezTo>
                  <a:close/>
                  <a:moveTo>
                    <a:pt x="67" y="1"/>
                  </a:moveTo>
                  <a:cubicBezTo>
                    <a:pt x="0" y="1"/>
                    <a:pt x="0" y="34"/>
                    <a:pt x="0" y="34"/>
                  </a:cubicBezTo>
                  <a:lnTo>
                    <a:pt x="67" y="102975"/>
                  </a:lnTo>
                  <a:lnTo>
                    <a:pt x="101" y="34"/>
                  </a:lnTo>
                  <a:cubicBezTo>
                    <a:pt x="101" y="1"/>
                    <a:pt x="101" y="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5856850" y="1499850"/>
              <a:ext cx="2525" cy="1995625"/>
            </a:xfrm>
            <a:custGeom>
              <a:avLst/>
              <a:gdLst/>
              <a:ahLst/>
              <a:cxnLst/>
              <a:rect l="l" t="t" r="r" b="b"/>
              <a:pathLst>
                <a:path w="101" h="79825" extrusionOk="0">
                  <a:moveTo>
                    <a:pt x="67" y="0"/>
                  </a:moveTo>
                  <a:cubicBezTo>
                    <a:pt x="1" y="0"/>
                    <a:pt x="1" y="34"/>
                    <a:pt x="1" y="34"/>
                  </a:cubicBezTo>
                  <a:lnTo>
                    <a:pt x="67" y="79824"/>
                  </a:lnTo>
                  <a:lnTo>
                    <a:pt x="101" y="34"/>
                  </a:lnTo>
                  <a:cubicBezTo>
                    <a:pt x="101" y="0"/>
                    <a:pt x="101" y="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4392475" y="1994375"/>
              <a:ext cx="2525" cy="1996450"/>
            </a:xfrm>
            <a:custGeom>
              <a:avLst/>
              <a:gdLst/>
              <a:ahLst/>
              <a:cxnLst/>
              <a:rect l="l" t="t" r="r" b="b"/>
              <a:pathLst>
                <a:path w="101" h="79858" extrusionOk="0">
                  <a:moveTo>
                    <a:pt x="34" y="0"/>
                  </a:moveTo>
                  <a:cubicBezTo>
                    <a:pt x="0" y="0"/>
                    <a:pt x="0" y="67"/>
                    <a:pt x="0" y="67"/>
                  </a:cubicBezTo>
                  <a:lnTo>
                    <a:pt x="34" y="79857"/>
                  </a:lnTo>
                  <a:lnTo>
                    <a:pt x="101" y="67"/>
                  </a:lnTo>
                  <a:cubicBezTo>
                    <a:pt x="101" y="0"/>
                    <a:pt x="101"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1672200" y="493300"/>
              <a:ext cx="3932000" cy="1562800"/>
            </a:xfrm>
            <a:custGeom>
              <a:avLst/>
              <a:gdLst/>
              <a:ahLst/>
              <a:cxnLst/>
              <a:rect l="l" t="t" r="r" b="b"/>
              <a:pathLst>
                <a:path w="157280" h="62512" extrusionOk="0">
                  <a:moveTo>
                    <a:pt x="157213" y="0"/>
                  </a:moveTo>
                  <a:lnTo>
                    <a:pt x="34" y="62478"/>
                  </a:lnTo>
                  <a:cubicBezTo>
                    <a:pt x="0" y="62478"/>
                    <a:pt x="0" y="62478"/>
                    <a:pt x="34" y="62512"/>
                  </a:cubicBezTo>
                  <a:lnTo>
                    <a:pt x="157279" y="67"/>
                  </a:lnTo>
                  <a:lnTo>
                    <a:pt x="1572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a:off x="5218075" y="493300"/>
              <a:ext cx="716350" cy="1245075"/>
            </a:xfrm>
            <a:custGeom>
              <a:avLst/>
              <a:gdLst/>
              <a:ahLst/>
              <a:cxnLst/>
              <a:rect l="l" t="t" r="r" b="b"/>
              <a:pathLst>
                <a:path w="28654" h="49803" extrusionOk="0">
                  <a:moveTo>
                    <a:pt x="0" y="0"/>
                  </a:moveTo>
                  <a:lnTo>
                    <a:pt x="0" y="67"/>
                  </a:lnTo>
                  <a:lnTo>
                    <a:pt x="28621" y="49803"/>
                  </a:lnTo>
                  <a:cubicBezTo>
                    <a:pt x="28654" y="49769"/>
                    <a:pt x="28654" y="49769"/>
                    <a:pt x="28621" y="49703"/>
                  </a:cubicBez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5031275" y="1295525"/>
              <a:ext cx="6675" cy="1073300"/>
            </a:xfrm>
            <a:custGeom>
              <a:avLst/>
              <a:gdLst/>
              <a:ahLst/>
              <a:cxnLst/>
              <a:rect l="l" t="t" r="r" b="b"/>
              <a:pathLst>
                <a:path w="267" h="42932" extrusionOk="0">
                  <a:moveTo>
                    <a:pt x="133" y="1"/>
                  </a:moveTo>
                  <a:cubicBezTo>
                    <a:pt x="67" y="1"/>
                    <a:pt x="0" y="68"/>
                    <a:pt x="0" y="101"/>
                  </a:cubicBezTo>
                  <a:lnTo>
                    <a:pt x="0" y="42798"/>
                  </a:lnTo>
                  <a:cubicBezTo>
                    <a:pt x="0" y="42898"/>
                    <a:pt x="100" y="42932"/>
                    <a:pt x="133" y="42932"/>
                  </a:cubicBezTo>
                  <a:cubicBezTo>
                    <a:pt x="167" y="42932"/>
                    <a:pt x="234" y="42898"/>
                    <a:pt x="267" y="42798"/>
                  </a:cubicBezTo>
                  <a:lnTo>
                    <a:pt x="267" y="101"/>
                  </a:lnTo>
                  <a:cubicBezTo>
                    <a:pt x="267" y="34"/>
                    <a:pt x="234"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2190075" y="2764925"/>
              <a:ext cx="756400" cy="482875"/>
            </a:xfrm>
            <a:custGeom>
              <a:avLst/>
              <a:gdLst/>
              <a:ahLst/>
              <a:cxnLst/>
              <a:rect l="l" t="t" r="r" b="b"/>
              <a:pathLst>
                <a:path w="30256" h="19315" extrusionOk="0">
                  <a:moveTo>
                    <a:pt x="30055" y="200"/>
                  </a:moveTo>
                  <a:lnTo>
                    <a:pt x="30055" y="19114"/>
                  </a:lnTo>
                  <a:lnTo>
                    <a:pt x="200" y="14944"/>
                  </a:lnTo>
                  <a:lnTo>
                    <a:pt x="200" y="200"/>
                  </a:lnTo>
                  <a:close/>
                  <a:moveTo>
                    <a:pt x="0" y="0"/>
                  </a:moveTo>
                  <a:lnTo>
                    <a:pt x="0" y="15078"/>
                  </a:lnTo>
                  <a:lnTo>
                    <a:pt x="30255" y="19314"/>
                  </a:lnTo>
                  <a:lnTo>
                    <a:pt x="30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2190075" y="2764075"/>
              <a:ext cx="54225" cy="378650"/>
            </a:xfrm>
            <a:custGeom>
              <a:avLst/>
              <a:gdLst/>
              <a:ahLst/>
              <a:cxnLst/>
              <a:rect l="l" t="t" r="r" b="b"/>
              <a:pathLst>
                <a:path w="2169" h="15146" extrusionOk="0">
                  <a:moveTo>
                    <a:pt x="2035" y="1"/>
                  </a:moveTo>
                  <a:cubicBezTo>
                    <a:pt x="1968" y="1"/>
                    <a:pt x="1902" y="68"/>
                    <a:pt x="1902" y="134"/>
                  </a:cubicBezTo>
                  <a:lnTo>
                    <a:pt x="1902" y="14645"/>
                  </a:lnTo>
                  <a:lnTo>
                    <a:pt x="67" y="14912"/>
                  </a:lnTo>
                  <a:cubicBezTo>
                    <a:pt x="34" y="14912"/>
                    <a:pt x="0" y="15012"/>
                    <a:pt x="0" y="15045"/>
                  </a:cubicBezTo>
                  <a:cubicBezTo>
                    <a:pt x="34" y="15078"/>
                    <a:pt x="67" y="15145"/>
                    <a:pt x="134" y="15145"/>
                  </a:cubicBezTo>
                  <a:lnTo>
                    <a:pt x="2168" y="14845"/>
                  </a:lnTo>
                  <a:lnTo>
                    <a:pt x="2168" y="134"/>
                  </a:lnTo>
                  <a:cubicBezTo>
                    <a:pt x="2168" y="34"/>
                    <a:pt x="2135" y="1"/>
                    <a:pt x="2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2237600" y="3130175"/>
              <a:ext cx="708875" cy="97600"/>
            </a:xfrm>
            <a:custGeom>
              <a:avLst/>
              <a:gdLst/>
              <a:ahLst/>
              <a:cxnLst/>
              <a:rect l="l" t="t" r="r" b="b"/>
              <a:pathLst>
                <a:path w="28355" h="3904" extrusionOk="0">
                  <a:moveTo>
                    <a:pt x="134" y="1"/>
                  </a:moveTo>
                  <a:cubicBezTo>
                    <a:pt x="67" y="1"/>
                    <a:pt x="1" y="34"/>
                    <a:pt x="1" y="68"/>
                  </a:cubicBezTo>
                  <a:cubicBezTo>
                    <a:pt x="1" y="168"/>
                    <a:pt x="67" y="201"/>
                    <a:pt x="101" y="201"/>
                  </a:cubicBezTo>
                  <a:lnTo>
                    <a:pt x="28287" y="3904"/>
                  </a:lnTo>
                  <a:cubicBezTo>
                    <a:pt x="28321" y="3904"/>
                    <a:pt x="28354" y="3870"/>
                    <a:pt x="28354" y="3837"/>
                  </a:cubicBezTo>
                  <a:cubicBezTo>
                    <a:pt x="28354" y="3737"/>
                    <a:pt x="28321" y="3703"/>
                    <a:pt x="28287" y="3703"/>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a:off x="2260950" y="2764075"/>
              <a:ext cx="687175" cy="437025"/>
            </a:xfrm>
            <a:custGeom>
              <a:avLst/>
              <a:gdLst/>
              <a:ahLst/>
              <a:cxnLst/>
              <a:rect l="l" t="t" r="r" b="b"/>
              <a:pathLst>
                <a:path w="27487" h="17481" extrusionOk="0">
                  <a:moveTo>
                    <a:pt x="134" y="1"/>
                  </a:moveTo>
                  <a:cubicBezTo>
                    <a:pt x="34" y="1"/>
                    <a:pt x="1" y="68"/>
                    <a:pt x="1" y="134"/>
                  </a:cubicBezTo>
                  <a:lnTo>
                    <a:pt x="1" y="14245"/>
                  </a:lnTo>
                  <a:lnTo>
                    <a:pt x="27353" y="17480"/>
                  </a:lnTo>
                  <a:cubicBezTo>
                    <a:pt x="27387" y="17480"/>
                    <a:pt x="27420" y="17413"/>
                    <a:pt x="27487" y="17347"/>
                  </a:cubicBezTo>
                  <a:cubicBezTo>
                    <a:pt x="27487" y="17247"/>
                    <a:pt x="27420" y="17213"/>
                    <a:pt x="27387" y="17213"/>
                  </a:cubicBezTo>
                  <a:lnTo>
                    <a:pt x="234" y="14044"/>
                  </a:lnTo>
                  <a:lnTo>
                    <a:pt x="234" y="134"/>
                  </a:lnTo>
                  <a:cubicBezTo>
                    <a:pt x="234" y="34"/>
                    <a:pt x="201"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a:off x="2565325" y="2762425"/>
              <a:ext cx="5875" cy="393625"/>
            </a:xfrm>
            <a:custGeom>
              <a:avLst/>
              <a:gdLst/>
              <a:ahLst/>
              <a:cxnLst/>
              <a:rect l="l" t="t" r="r" b="b"/>
              <a:pathLst>
                <a:path w="235" h="15745" extrusionOk="0">
                  <a:moveTo>
                    <a:pt x="101" y="0"/>
                  </a:moveTo>
                  <a:cubicBezTo>
                    <a:pt x="34" y="0"/>
                    <a:pt x="1" y="100"/>
                    <a:pt x="1" y="134"/>
                  </a:cubicBezTo>
                  <a:lnTo>
                    <a:pt x="1" y="15611"/>
                  </a:lnTo>
                  <a:cubicBezTo>
                    <a:pt x="1" y="15678"/>
                    <a:pt x="68" y="15745"/>
                    <a:pt x="101" y="15745"/>
                  </a:cubicBezTo>
                  <a:cubicBezTo>
                    <a:pt x="201" y="15745"/>
                    <a:pt x="234" y="15712"/>
                    <a:pt x="234" y="15611"/>
                  </a:cubicBezTo>
                  <a:lnTo>
                    <a:pt x="234" y="134"/>
                  </a:lnTo>
                  <a:cubicBezTo>
                    <a:pt x="234" y="67"/>
                    <a:pt x="201"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2621200" y="2763250"/>
              <a:ext cx="6700" cy="396975"/>
            </a:xfrm>
            <a:custGeom>
              <a:avLst/>
              <a:gdLst/>
              <a:ahLst/>
              <a:cxnLst/>
              <a:rect l="l" t="t" r="r" b="b"/>
              <a:pathLst>
                <a:path w="268" h="15879" extrusionOk="0">
                  <a:moveTo>
                    <a:pt x="134" y="1"/>
                  </a:moveTo>
                  <a:cubicBezTo>
                    <a:pt x="34" y="1"/>
                    <a:pt x="1" y="67"/>
                    <a:pt x="1" y="101"/>
                  </a:cubicBezTo>
                  <a:lnTo>
                    <a:pt x="1" y="15745"/>
                  </a:lnTo>
                  <a:cubicBezTo>
                    <a:pt x="1" y="15845"/>
                    <a:pt x="101" y="15879"/>
                    <a:pt x="134" y="15879"/>
                  </a:cubicBezTo>
                  <a:cubicBezTo>
                    <a:pt x="234" y="15879"/>
                    <a:pt x="268" y="15845"/>
                    <a:pt x="268" y="15745"/>
                  </a:cubicBezTo>
                  <a:lnTo>
                    <a:pt x="268" y="101"/>
                  </a:lnTo>
                  <a:cubicBezTo>
                    <a:pt x="268"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a:off x="2600350" y="2763250"/>
              <a:ext cx="6700" cy="396975"/>
            </a:xfrm>
            <a:custGeom>
              <a:avLst/>
              <a:gdLst/>
              <a:ahLst/>
              <a:cxnLst/>
              <a:rect l="l" t="t" r="r" b="b"/>
              <a:pathLst>
                <a:path w="268" h="15879" extrusionOk="0">
                  <a:moveTo>
                    <a:pt x="134" y="1"/>
                  </a:moveTo>
                  <a:cubicBezTo>
                    <a:pt x="34" y="1"/>
                    <a:pt x="1" y="67"/>
                    <a:pt x="1" y="101"/>
                  </a:cubicBezTo>
                  <a:lnTo>
                    <a:pt x="1" y="15745"/>
                  </a:lnTo>
                  <a:cubicBezTo>
                    <a:pt x="1" y="15845"/>
                    <a:pt x="101" y="15879"/>
                    <a:pt x="134" y="15879"/>
                  </a:cubicBezTo>
                  <a:cubicBezTo>
                    <a:pt x="168" y="15879"/>
                    <a:pt x="268" y="15845"/>
                    <a:pt x="268" y="15745"/>
                  </a:cubicBezTo>
                  <a:lnTo>
                    <a:pt x="268" y="101"/>
                  </a:lnTo>
                  <a:cubicBezTo>
                    <a:pt x="268" y="34"/>
                    <a:pt x="234"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a:off x="2260125" y="2762425"/>
              <a:ext cx="23375" cy="357775"/>
            </a:xfrm>
            <a:custGeom>
              <a:avLst/>
              <a:gdLst/>
              <a:ahLst/>
              <a:cxnLst/>
              <a:rect l="l" t="t" r="r" b="b"/>
              <a:pathLst>
                <a:path w="935" h="14311" extrusionOk="0">
                  <a:moveTo>
                    <a:pt x="834" y="0"/>
                  </a:moveTo>
                  <a:cubicBezTo>
                    <a:pt x="734" y="0"/>
                    <a:pt x="701" y="100"/>
                    <a:pt x="701" y="134"/>
                  </a:cubicBezTo>
                  <a:lnTo>
                    <a:pt x="701" y="14077"/>
                  </a:lnTo>
                  <a:lnTo>
                    <a:pt x="100" y="14077"/>
                  </a:lnTo>
                  <a:cubicBezTo>
                    <a:pt x="34" y="14077"/>
                    <a:pt x="0" y="14110"/>
                    <a:pt x="0" y="14210"/>
                  </a:cubicBezTo>
                  <a:cubicBezTo>
                    <a:pt x="0" y="14277"/>
                    <a:pt x="67" y="14311"/>
                    <a:pt x="100" y="14311"/>
                  </a:cubicBezTo>
                  <a:lnTo>
                    <a:pt x="934" y="14311"/>
                  </a:lnTo>
                  <a:lnTo>
                    <a:pt x="934" y="134"/>
                  </a:lnTo>
                  <a:cubicBezTo>
                    <a:pt x="934" y="67"/>
                    <a:pt x="901" y="0"/>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3"/>
          <p:cNvSpPr txBox="1">
            <a:spLocks noGrp="1"/>
          </p:cNvSpPr>
          <p:nvPr>
            <p:ph type="subTitle" idx="1"/>
          </p:nvPr>
        </p:nvSpPr>
        <p:spPr>
          <a:xfrm>
            <a:off x="1717739" y="3701319"/>
            <a:ext cx="5508083" cy="1152564"/>
          </a:xfrm>
          <a:prstGeom prst="rect">
            <a:avLst/>
          </a:prstGeom>
        </p:spPr>
        <p:txBody>
          <a:bodyPr spcFirstLastPara="1" wrap="square" lIns="155425" tIns="91425" rIns="91425" bIns="91425" anchor="t" anchorCtr="0">
            <a:noAutofit/>
          </a:bodyPr>
          <a:lstStyle/>
          <a:p>
            <a:pPr marL="0" lvl="0" indent="0"/>
            <a:r>
              <a:rPr lang="vi-VN" dirty="0">
                <a:latin typeface="Raleway" panose="020B0604020202020204" charset="0"/>
              </a:rPr>
              <a:t>Phiên bản phần mềm (version) là một cách để phân loại các trạng thái duy nhất của phần mềm máy tính khi nó được phát triển và phát hành. Định danh phiên bản thường là một từ, một số hoặc cả hai.</a:t>
            </a:r>
            <a:br>
              <a:rPr lang="vi-VN" dirty="0">
                <a:latin typeface="Raleway" panose="020B0604020202020204" charset="0"/>
              </a:rPr>
            </a:br>
            <a:r>
              <a:rPr lang="vi-VN" dirty="0"/>
              <a:t/>
            </a:r>
            <a:br>
              <a:rPr lang="vi-VN" dirty="0"/>
            </a:br>
            <a:endParaRPr dirty="0"/>
          </a:p>
        </p:txBody>
      </p:sp>
      <p:sp>
        <p:nvSpPr>
          <p:cNvPr id="507" name="Google Shape;507;p53"/>
          <p:cNvSpPr txBox="1">
            <a:spLocks noGrp="1"/>
          </p:cNvSpPr>
          <p:nvPr>
            <p:ph type="title"/>
          </p:nvPr>
        </p:nvSpPr>
        <p:spPr>
          <a:xfrm>
            <a:off x="830840" y="2362195"/>
            <a:ext cx="6776100" cy="841800"/>
          </a:xfrm>
          <a:prstGeom prst="rect">
            <a:avLst/>
          </a:prstGeom>
        </p:spPr>
        <p:txBody>
          <a:bodyPr spcFirstLastPara="1" wrap="square" lIns="118850" tIns="91425" rIns="91425" bIns="91425" anchor="ctr" anchorCtr="0">
            <a:noAutofit/>
          </a:bodyPr>
          <a:lstStyle/>
          <a:p>
            <a:pPr marL="0" lvl="0" indent="0" algn="l" rtl="0">
              <a:spcBef>
                <a:spcPts val="0"/>
              </a:spcBef>
              <a:spcAft>
                <a:spcPts val="0"/>
              </a:spcAft>
              <a:buNone/>
            </a:pPr>
            <a:r>
              <a:rPr lang="en-US" dirty="0" smtClean="0"/>
              <a:t>C</a:t>
            </a:r>
            <a:r>
              <a:rPr lang="en" dirty="0" smtClean="0"/>
              <a:t>ác phiên bản của git</a:t>
            </a:r>
            <a:endParaRPr dirty="0"/>
          </a:p>
        </p:txBody>
      </p:sp>
      <p:sp>
        <p:nvSpPr>
          <p:cNvPr id="508" name="Google Shape;508;p53"/>
          <p:cNvSpPr txBox="1">
            <a:spLocks noGrp="1"/>
          </p:cNvSpPr>
          <p:nvPr>
            <p:ph type="title" idx="2"/>
          </p:nvPr>
        </p:nvSpPr>
        <p:spPr>
          <a:xfrm>
            <a:off x="1298900" y="1153700"/>
            <a:ext cx="877800" cy="8418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02</a:t>
            </a:r>
            <a:endParaRPr dirty="0"/>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randombar(horizontal)">
                                      <p:cBhvr>
                                        <p:cTn id="7" dur="500"/>
                                        <p:tgtEl>
                                          <p:spTgt spid="5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 grpId="0" build="p"/>
    </p:bldLst>
  </p:timing>
</p:sld>
</file>

<file path=ppt/theme/theme1.xml><?xml version="1.0" encoding="utf-8"?>
<a:theme xmlns:a="http://schemas.openxmlformats.org/drawingml/2006/main" name="Elegant Architecture Portfolio by Slidesgo">
  <a:themeElements>
    <a:clrScheme name="Simple Light">
      <a:dk1>
        <a:srgbClr val="191919"/>
      </a:dk1>
      <a:lt1>
        <a:srgbClr val="FFFFFF"/>
      </a:lt1>
      <a:dk2>
        <a:srgbClr val="777777"/>
      </a:dk2>
      <a:lt2>
        <a:srgbClr val="EEEE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2637</Words>
  <Application>Microsoft Office PowerPoint</Application>
  <PresentationFormat>On-screen Show (16:9)</PresentationFormat>
  <Paragraphs>362</Paragraphs>
  <Slides>47</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Calibri</vt:lpstr>
      <vt:lpstr>Symbol</vt:lpstr>
      <vt:lpstr>Raleway Thin</vt:lpstr>
      <vt:lpstr>Consolas</vt:lpstr>
      <vt:lpstr>Raleway</vt:lpstr>
      <vt:lpstr>Arial</vt:lpstr>
      <vt:lpstr>Bebas Neue</vt:lpstr>
      <vt:lpstr>Courier New</vt:lpstr>
      <vt:lpstr>Poppins</vt:lpstr>
      <vt:lpstr>Arial Unicode MS</vt:lpstr>
      <vt:lpstr>Times New Roman</vt:lpstr>
      <vt:lpstr>Freestyle Script</vt:lpstr>
      <vt:lpstr>Elegant Architecture Portfolio by Slidesgo</vt:lpstr>
      <vt:lpstr>Đề tài 1:    GIT</vt:lpstr>
      <vt:lpstr>Giới thiệu</vt:lpstr>
      <vt:lpstr>Giới thiệu phần mềm</vt:lpstr>
      <vt:lpstr>Giới thiệu phần mềm</vt:lpstr>
      <vt:lpstr>Được coi là một hệ thống điều khiển phân tán có tốc độ xử lý nhanh những vẫn đảm bảo được toàn vẹn dữ liệu và hỗ trợ hiệu quả cao cho các workflow phân tán. Giống như các hệ thống quản lý phiên bản phân tán khác, mọi thư mục Git trên máy tính đều là một kho chứa lịch sử . Gồm có kho lưu trữ từ xa trong máy chủ và một kho lưu trữ cục bộ được lưu trữ trong máy tính của nhà phát triển. </vt:lpstr>
      <vt:lpstr>GIT  có thể</vt:lpstr>
      <vt:lpstr>GIẤY PHÉP</vt:lpstr>
      <vt:lpstr>GPL2 </vt:lpstr>
      <vt:lpstr>Các phiên bản của git</vt:lpstr>
      <vt:lpstr>Vì sao có các phiên bản phần mềm khác nhau?  </vt:lpstr>
      <vt:lpstr>Các phiên bản của phần mềm</vt:lpstr>
      <vt:lpstr>Các phiên bản của phần mềm</vt:lpstr>
      <vt:lpstr>Các phiên bản của phần mềm</vt:lpstr>
      <vt:lpstr>Các phiên bản của phần mềm</vt:lpstr>
      <vt:lpstr>03</vt:lpstr>
      <vt:lpstr>1. Tính năng của phần mềm</vt:lpstr>
      <vt:lpstr>Kéo và thả code với Git</vt:lpstr>
      <vt:lpstr>Tạo một thư mục thông qua Giao diện Web</vt:lpstr>
      <vt:lpstr>Sử dụng Github Emoji </vt:lpstr>
      <vt:lpstr>Tìm kiếm tập tin và file</vt:lpstr>
      <vt:lpstr>Sử dụng Git URL Shortener</vt:lpstr>
      <vt:lpstr>Sử dụng Github CLI</vt:lpstr>
      <vt:lpstr>Đôi khi, bạn có thể muốn chia sẻ và chỉ ra các dòng cụ thể trong 1 file bất kỳ trên git repo của bạn . Github cho phép bạn làm điều này bằng cách thêm tham số #L tiếp theo là số dòng ở cuối URL của file </vt:lpstr>
      <vt:lpstr>Task Checklist</vt:lpstr>
      <vt:lpstr>PowerPoint Presentation</vt:lpstr>
      <vt:lpstr>2. Kiến trúc phần mềm </vt:lpstr>
      <vt:lpstr>2.2. Vai trò của kiến trúc phần mềm</vt:lpstr>
      <vt:lpstr>Ưu điểm của mẫu kiến trúc phần mềm:</vt:lpstr>
      <vt:lpstr>PowerPoint Presentation</vt:lpstr>
      <vt:lpstr>Branching &amp; Merging </vt:lpstr>
      <vt:lpstr>PowerPoint Presentation</vt:lpstr>
      <vt:lpstr>Phân tán - Distributed </vt:lpstr>
      <vt:lpstr>Nhỏ gọn và nhanh chóng – Small &amp; Fast</vt:lpstr>
      <vt:lpstr>Bảo đảm dữ liệu – Data Assurance </vt:lpstr>
      <vt:lpstr> Cài đặt và cách dùng ­­</vt:lpstr>
      <vt:lpstr>B1:gõ lệnh “git version” để kiểm tra xem đã cài đặt git chưa</vt:lpstr>
      <vt:lpstr>B2: Gõ “sudo apt intall git” để tiến hành cài git</vt:lpstr>
      <vt:lpstr>PowerPoint Presentation</vt:lpstr>
      <vt:lpstr>PowerPoint Presentation</vt:lpstr>
      <vt:lpstr>PowerPoint Presentation</vt:lpstr>
      <vt:lpstr>tạo commit đầu bằng cách dùng câu lệnh: git commit –m “tin nhắn của bạn về commit”      </vt:lpstr>
      <vt:lpstr>git config --global user.email Một trong các lệnh được dùng nhiều nhất là git config, có thể được cấu hình cho cá nhân với các giá trị của emails, thuật toán cho diff, username và file format</vt:lpstr>
      <vt:lpstr>git init Lệnh này được dùng để tạo GIT repository</vt:lpstr>
      <vt:lpstr>git branch Lệnh git branch có thể được dùng để liệt kê, tạo hoặc xóa branches. Để liệt kê tất cả các branchs đang có trong repositories</vt:lpstr>
      <vt:lpstr>command git checkout -b &lt;branch-name&gt; Lệnh git checkout có thể được dùng để tạo branched hoặc chuyển giữa chúng. Ví dụ, lệnh sau tạo một brach mới và chuyển tới nó</vt:lpstr>
      <vt:lpstr>git fsck Để thực hiện integrity check của git file system, sử dụng command git fsck. Bất kỳ object lỗi nào cũng được xác định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1:    GIT</dc:title>
  <dc:creator>Quỳnh Trang</dc:creator>
  <cp:lastModifiedBy>T470s</cp:lastModifiedBy>
  <cp:revision>42</cp:revision>
  <dcterms:modified xsi:type="dcterms:W3CDTF">2021-09-26T15:13:21Z</dcterms:modified>
</cp:coreProperties>
</file>